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3" r:id="rId7"/>
    <p:sldId id="271" r:id="rId8"/>
    <p:sldId id="272" r:id="rId9"/>
    <p:sldId id="266" r:id="rId10"/>
    <p:sldId id="258" r:id="rId11"/>
  </p:sldIdLst>
  <p:sldSz cx="12192000" cy="6858000"/>
  <p:notesSz cx="6810375" cy="99425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jcmWVuei/acw444NdnHaB+l5sn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4FD"/>
    <a:srgbClr val="FB4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51128-15A9-45CB-82B5-98E24CD958CE}" v="24" dt="2025-11-12T08:30:15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čáková Helena" userId="28ec47b9-803f-4ad4-821d-e771c3edcbb5" providerId="ADAL" clId="{78E51128-15A9-45CB-82B5-98E24CD958CE}"/>
    <pc:docChg chg="undo custSel addSld delSld modSld sldOrd">
      <pc:chgData name="Hančáková Helena" userId="28ec47b9-803f-4ad4-821d-e771c3edcbb5" providerId="ADAL" clId="{78E51128-15A9-45CB-82B5-98E24CD958CE}" dt="2025-11-19T08:36:52.640" v="1686" actId="20577"/>
      <pc:docMkLst>
        <pc:docMk/>
      </pc:docMkLst>
      <pc:sldChg chg="modSp mod">
        <pc:chgData name="Hančáková Helena" userId="28ec47b9-803f-4ad4-821d-e771c3edcbb5" providerId="ADAL" clId="{78E51128-15A9-45CB-82B5-98E24CD958CE}" dt="2025-11-10T07:11:53.322" v="3" actId="20577"/>
        <pc:sldMkLst>
          <pc:docMk/>
          <pc:sldMk cId="0" sldId="256"/>
        </pc:sldMkLst>
        <pc:spChg chg="mod">
          <ac:chgData name="Hančáková Helena" userId="28ec47b9-803f-4ad4-821d-e771c3edcbb5" providerId="ADAL" clId="{78E51128-15A9-45CB-82B5-98E24CD958CE}" dt="2025-11-10T07:11:53.322" v="3" actId="20577"/>
          <ac:spMkLst>
            <pc:docMk/>
            <pc:sldMk cId="0" sldId="256"/>
            <ac:spMk id="65" creationId="{00000000-0000-0000-0000-000000000000}"/>
          </ac:spMkLst>
        </pc:spChg>
      </pc:sldChg>
      <pc:sldChg chg="modSp mod">
        <pc:chgData name="Hančáková Helena" userId="28ec47b9-803f-4ad4-821d-e771c3edcbb5" providerId="ADAL" clId="{78E51128-15A9-45CB-82B5-98E24CD958CE}" dt="2025-11-10T07:15:13.291" v="49" actId="20577"/>
        <pc:sldMkLst>
          <pc:docMk/>
          <pc:sldMk cId="0" sldId="257"/>
        </pc:sldMkLst>
        <pc:spChg chg="mod">
          <ac:chgData name="Hančáková Helena" userId="28ec47b9-803f-4ad4-821d-e771c3edcbb5" providerId="ADAL" clId="{78E51128-15A9-45CB-82B5-98E24CD958CE}" dt="2025-11-10T07:15:13.291" v="49" actId="20577"/>
          <ac:spMkLst>
            <pc:docMk/>
            <pc:sldMk cId="0" sldId="257"/>
            <ac:spMk id="2" creationId="{97D8A712-E4C9-174C-B6AE-F67F44B32051}"/>
          </ac:spMkLst>
        </pc:spChg>
      </pc:sldChg>
      <pc:sldChg chg="modSp mod">
        <pc:chgData name="Hančáková Helena" userId="28ec47b9-803f-4ad4-821d-e771c3edcbb5" providerId="ADAL" clId="{78E51128-15A9-45CB-82B5-98E24CD958CE}" dt="2025-11-12T07:25:45.280" v="1188" actId="20577"/>
        <pc:sldMkLst>
          <pc:docMk/>
          <pc:sldMk cId="1926148923" sldId="259"/>
        </pc:sldMkLst>
        <pc:spChg chg="mod">
          <ac:chgData name="Hančáková Helena" userId="28ec47b9-803f-4ad4-821d-e771c3edcbb5" providerId="ADAL" clId="{78E51128-15A9-45CB-82B5-98E24CD958CE}" dt="2025-11-12T07:25:45.280" v="1188" actId="20577"/>
          <ac:spMkLst>
            <pc:docMk/>
            <pc:sldMk cId="1926148923" sldId="259"/>
            <ac:spMk id="4" creationId="{35765925-87B9-E0D4-2D6F-C7AD736D0536}"/>
          </ac:spMkLst>
        </pc:spChg>
      </pc:sldChg>
      <pc:sldChg chg="modSp mod">
        <pc:chgData name="Hančáková Helena" userId="28ec47b9-803f-4ad4-821d-e771c3edcbb5" providerId="ADAL" clId="{78E51128-15A9-45CB-82B5-98E24CD958CE}" dt="2025-11-19T08:21:05.235" v="1622" actId="20577"/>
        <pc:sldMkLst>
          <pc:docMk/>
          <pc:sldMk cId="1101389238" sldId="260"/>
        </pc:sldMkLst>
        <pc:spChg chg="mod">
          <ac:chgData name="Hančáková Helena" userId="28ec47b9-803f-4ad4-821d-e771c3edcbb5" providerId="ADAL" clId="{78E51128-15A9-45CB-82B5-98E24CD958CE}" dt="2025-11-19T08:21:05.235" v="1622" actId="20577"/>
          <ac:spMkLst>
            <pc:docMk/>
            <pc:sldMk cId="1101389238" sldId="260"/>
            <ac:spMk id="79" creationId="{00000000-0000-0000-0000-000000000000}"/>
          </ac:spMkLst>
        </pc:spChg>
      </pc:sldChg>
      <pc:sldChg chg="addSp delSp modSp mod">
        <pc:chgData name="Hančáková Helena" userId="28ec47b9-803f-4ad4-821d-e771c3edcbb5" providerId="ADAL" clId="{78E51128-15A9-45CB-82B5-98E24CD958CE}" dt="2025-11-19T08:22:49.786" v="1635" actId="20577"/>
        <pc:sldMkLst>
          <pc:docMk/>
          <pc:sldMk cId="2192471427" sldId="261"/>
        </pc:sldMkLst>
        <pc:spChg chg="add mod">
          <ac:chgData name="Hančáková Helena" userId="28ec47b9-803f-4ad4-821d-e771c3edcbb5" providerId="ADAL" clId="{78E51128-15A9-45CB-82B5-98E24CD958CE}" dt="2025-11-19T08:22:49.786" v="1635" actId="20577"/>
          <ac:spMkLst>
            <pc:docMk/>
            <pc:sldMk cId="2192471427" sldId="261"/>
            <ac:spMk id="3" creationId="{A1329DF9-73F2-4F69-8E77-216589365FA1}"/>
          </ac:spMkLst>
        </pc:spChg>
        <pc:spChg chg="del">
          <ac:chgData name="Hančáková Helena" userId="28ec47b9-803f-4ad4-821d-e771c3edcbb5" providerId="ADAL" clId="{78E51128-15A9-45CB-82B5-98E24CD958CE}" dt="2025-11-10T07:33:44.097" v="246" actId="478"/>
          <ac:spMkLst>
            <pc:docMk/>
            <pc:sldMk cId="2192471427" sldId="261"/>
            <ac:spMk id="67" creationId="{3B35579D-7474-96B2-312B-D58BEF68891F}"/>
          </ac:spMkLst>
        </pc:spChg>
        <pc:spChg chg="del">
          <ac:chgData name="Hančáková Helena" userId="28ec47b9-803f-4ad4-821d-e771c3edcbb5" providerId="ADAL" clId="{78E51128-15A9-45CB-82B5-98E24CD958CE}" dt="2025-11-10T07:33:41.903" v="245" actId="478"/>
          <ac:spMkLst>
            <pc:docMk/>
            <pc:sldMk cId="2192471427" sldId="261"/>
            <ac:spMk id="68" creationId="{C27B413A-F6C8-D930-8E05-32877DC0F9F9}"/>
          </ac:spMkLst>
        </pc:spChg>
        <pc:spChg chg="del">
          <ac:chgData name="Hančáková Helena" userId="28ec47b9-803f-4ad4-821d-e771c3edcbb5" providerId="ADAL" clId="{78E51128-15A9-45CB-82B5-98E24CD958CE}" dt="2025-11-10T07:33:37.102" v="243" actId="478"/>
          <ac:spMkLst>
            <pc:docMk/>
            <pc:sldMk cId="2192471427" sldId="261"/>
            <ac:spMk id="69" creationId="{238FFEBC-2FA5-5095-35FF-62C7A68AD93A}"/>
          </ac:spMkLst>
        </pc:spChg>
        <pc:spChg chg="del">
          <ac:chgData name="Hančáková Helena" userId="28ec47b9-803f-4ad4-821d-e771c3edcbb5" providerId="ADAL" clId="{78E51128-15A9-45CB-82B5-98E24CD958CE}" dt="2025-11-10T07:33:39.612" v="244" actId="478"/>
          <ac:spMkLst>
            <pc:docMk/>
            <pc:sldMk cId="2192471427" sldId="261"/>
            <ac:spMk id="70" creationId="{D07F4CFB-5B9D-61FC-6D92-781336938383}"/>
          </ac:spMkLst>
        </pc:spChg>
        <pc:spChg chg="del mod">
          <ac:chgData name="Hančáková Helena" userId="28ec47b9-803f-4ad4-821d-e771c3edcbb5" providerId="ADAL" clId="{78E51128-15A9-45CB-82B5-98E24CD958CE}" dt="2025-11-10T07:33:34.481" v="242"/>
          <ac:spMkLst>
            <pc:docMk/>
            <pc:sldMk cId="2192471427" sldId="261"/>
            <ac:spMk id="71" creationId="{6345A9C1-1F4E-E879-724A-2ACDF4E1981F}"/>
          </ac:spMkLst>
        </pc:spChg>
        <pc:picChg chg="del">
          <ac:chgData name="Hančáková Helena" userId="28ec47b9-803f-4ad4-821d-e771c3edcbb5" providerId="ADAL" clId="{78E51128-15A9-45CB-82B5-98E24CD958CE}" dt="2025-11-10T07:33:18.619" v="234" actId="21"/>
          <ac:picMkLst>
            <pc:docMk/>
            <pc:sldMk cId="2192471427" sldId="261"/>
            <ac:picMk id="64" creationId="{EED447AA-3BA3-DFF8-0C4E-64633D4458B0}"/>
          </ac:picMkLst>
        </pc:picChg>
        <pc:picChg chg="del">
          <ac:chgData name="Hančáková Helena" userId="28ec47b9-803f-4ad4-821d-e771c3edcbb5" providerId="ADAL" clId="{78E51128-15A9-45CB-82B5-98E24CD958CE}" dt="2025-11-10T07:33:48.432" v="247" actId="21"/>
          <ac:picMkLst>
            <pc:docMk/>
            <pc:sldMk cId="2192471427" sldId="261"/>
            <ac:picMk id="66" creationId="{D5203AB1-3382-FB35-6624-A9F753D3B58E}"/>
          </ac:picMkLst>
        </pc:picChg>
      </pc:sldChg>
      <pc:sldChg chg="del">
        <pc:chgData name="Hančáková Helena" userId="28ec47b9-803f-4ad4-821d-e771c3edcbb5" providerId="ADAL" clId="{78E51128-15A9-45CB-82B5-98E24CD958CE}" dt="2025-11-10T07:41:22.233" v="281" actId="2696"/>
        <pc:sldMkLst>
          <pc:docMk/>
          <pc:sldMk cId="569967413" sldId="262"/>
        </pc:sldMkLst>
      </pc:sldChg>
      <pc:sldChg chg="add del">
        <pc:chgData name="Hančáková Helena" userId="28ec47b9-803f-4ad4-821d-e771c3edcbb5" providerId="ADAL" clId="{78E51128-15A9-45CB-82B5-98E24CD958CE}" dt="2025-11-10T07:41:53.473" v="284"/>
        <pc:sldMkLst>
          <pc:docMk/>
          <pc:sldMk cId="2290861014" sldId="262"/>
        </pc:sldMkLst>
      </pc:sldChg>
      <pc:sldChg chg="addSp modSp mod">
        <pc:chgData name="Hančáková Helena" userId="28ec47b9-803f-4ad4-821d-e771c3edcbb5" providerId="ADAL" clId="{78E51128-15A9-45CB-82B5-98E24CD958CE}" dt="2025-11-19T08:36:07.976" v="1674" actId="20577"/>
        <pc:sldMkLst>
          <pc:docMk/>
          <pc:sldMk cId="1520907745" sldId="263"/>
        </pc:sldMkLst>
        <pc:spChg chg="add mod">
          <ac:chgData name="Hančáková Helena" userId="28ec47b9-803f-4ad4-821d-e771c3edcbb5" providerId="ADAL" clId="{78E51128-15A9-45CB-82B5-98E24CD958CE}" dt="2025-11-19T08:36:07.976" v="1674" actId="20577"/>
          <ac:spMkLst>
            <pc:docMk/>
            <pc:sldMk cId="1520907745" sldId="263"/>
            <ac:spMk id="3" creationId="{1B75FE4D-2911-29F4-72A0-AADBC8A953B6}"/>
          </ac:spMkLst>
        </pc:spChg>
        <pc:spChg chg="mod">
          <ac:chgData name="Hančáková Helena" userId="28ec47b9-803f-4ad4-821d-e771c3edcbb5" providerId="ADAL" clId="{78E51128-15A9-45CB-82B5-98E24CD958CE}" dt="2025-11-10T07:41:48.750" v="282" actId="6549"/>
          <ac:spMkLst>
            <pc:docMk/>
            <pc:sldMk cId="1520907745" sldId="263"/>
            <ac:spMk id="78" creationId="{00000000-0000-0000-0000-000000000000}"/>
          </ac:spMkLst>
        </pc:spChg>
      </pc:sldChg>
      <pc:sldChg chg="del">
        <pc:chgData name="Hančáková Helena" userId="28ec47b9-803f-4ad4-821d-e771c3edcbb5" providerId="ADAL" clId="{78E51128-15A9-45CB-82B5-98E24CD958CE}" dt="2025-11-10T07:47:24.531" v="341" actId="2696"/>
        <pc:sldMkLst>
          <pc:docMk/>
          <pc:sldMk cId="510468537" sldId="264"/>
        </pc:sldMkLst>
      </pc:sldChg>
      <pc:sldChg chg="del">
        <pc:chgData name="Hančáková Helena" userId="28ec47b9-803f-4ad4-821d-e771c3edcbb5" providerId="ADAL" clId="{78E51128-15A9-45CB-82B5-98E24CD958CE}" dt="2025-11-10T07:47:30.340" v="342" actId="2696"/>
        <pc:sldMkLst>
          <pc:docMk/>
          <pc:sldMk cId="3800296169" sldId="265"/>
        </pc:sldMkLst>
      </pc:sldChg>
      <pc:sldChg chg="modSp mod">
        <pc:chgData name="Hančáková Helena" userId="28ec47b9-803f-4ad4-821d-e771c3edcbb5" providerId="ADAL" clId="{78E51128-15A9-45CB-82B5-98E24CD958CE}" dt="2025-11-10T07:49:06.510" v="397" actId="20577"/>
        <pc:sldMkLst>
          <pc:docMk/>
          <pc:sldMk cId="129396862" sldId="266"/>
        </pc:sldMkLst>
        <pc:spChg chg="mod">
          <ac:chgData name="Hančáková Helena" userId="28ec47b9-803f-4ad4-821d-e771c3edcbb5" providerId="ADAL" clId="{78E51128-15A9-45CB-82B5-98E24CD958CE}" dt="2025-11-10T07:49:06.510" v="397" actId="20577"/>
          <ac:spMkLst>
            <pc:docMk/>
            <pc:sldMk cId="129396862" sldId="266"/>
            <ac:spMk id="2" creationId="{598896E3-325E-E1FB-D56E-D82E99A437A6}"/>
          </ac:spMkLst>
        </pc:spChg>
      </pc:sldChg>
      <pc:sldChg chg="del">
        <pc:chgData name="Hančáková Helena" userId="28ec47b9-803f-4ad4-821d-e771c3edcbb5" providerId="ADAL" clId="{78E51128-15A9-45CB-82B5-98E24CD958CE}" dt="2025-11-10T07:49:25.113" v="398" actId="2696"/>
        <pc:sldMkLst>
          <pc:docMk/>
          <pc:sldMk cId="2912200217" sldId="267"/>
        </pc:sldMkLst>
      </pc:sldChg>
      <pc:sldChg chg="del">
        <pc:chgData name="Hančáková Helena" userId="28ec47b9-803f-4ad4-821d-e771c3edcbb5" providerId="ADAL" clId="{78E51128-15A9-45CB-82B5-98E24CD958CE}" dt="2025-11-10T07:49:37.176" v="400" actId="2696"/>
        <pc:sldMkLst>
          <pc:docMk/>
          <pc:sldMk cId="902083762" sldId="268"/>
        </pc:sldMkLst>
      </pc:sldChg>
      <pc:sldChg chg="add del">
        <pc:chgData name="Hančáková Helena" userId="28ec47b9-803f-4ad4-821d-e771c3edcbb5" providerId="ADAL" clId="{78E51128-15A9-45CB-82B5-98E24CD958CE}" dt="2025-11-10T09:44:14.865" v="815" actId="2696"/>
        <pc:sldMkLst>
          <pc:docMk/>
          <pc:sldMk cId="3120740216" sldId="269"/>
        </pc:sldMkLst>
      </pc:sldChg>
      <pc:sldChg chg="delSp modSp add del mod ord">
        <pc:chgData name="Hančáková Helena" userId="28ec47b9-803f-4ad4-821d-e771c3edcbb5" providerId="ADAL" clId="{78E51128-15A9-45CB-82B5-98E24CD958CE}" dt="2025-11-10T07:52:42.065" v="484" actId="2696"/>
        <pc:sldMkLst>
          <pc:docMk/>
          <pc:sldMk cId="4248560688" sldId="270"/>
        </pc:sldMkLst>
        <pc:spChg chg="del mod">
          <ac:chgData name="Hančáková Helena" userId="28ec47b9-803f-4ad4-821d-e771c3edcbb5" providerId="ADAL" clId="{78E51128-15A9-45CB-82B5-98E24CD958CE}" dt="2025-11-10T07:52:05.745" v="480"/>
          <ac:spMkLst>
            <pc:docMk/>
            <pc:sldMk cId="4248560688" sldId="270"/>
            <ac:spMk id="2" creationId="{598896E3-325E-E1FB-D56E-D82E99A437A6}"/>
          </ac:spMkLst>
        </pc:spChg>
      </pc:sldChg>
      <pc:sldChg chg="addSp modSp mod">
        <pc:chgData name="Hančáková Helena" userId="28ec47b9-803f-4ad4-821d-e771c3edcbb5" providerId="ADAL" clId="{78E51128-15A9-45CB-82B5-98E24CD958CE}" dt="2025-11-12T08:32:31.240" v="1480" actId="255"/>
        <pc:sldMkLst>
          <pc:docMk/>
          <pc:sldMk cId="3487991209" sldId="271"/>
        </pc:sldMkLst>
        <pc:spChg chg="add mod">
          <ac:chgData name="Hančáková Helena" userId="28ec47b9-803f-4ad4-821d-e771c3edcbb5" providerId="ADAL" clId="{78E51128-15A9-45CB-82B5-98E24CD958CE}" dt="2025-11-12T08:32:11.086" v="1478" actId="255"/>
          <ac:spMkLst>
            <pc:docMk/>
            <pc:sldMk cId="3487991209" sldId="271"/>
            <ac:spMk id="15" creationId="{F8368D74-7F52-7264-2FD1-1A153DE04A05}"/>
          </ac:spMkLst>
        </pc:spChg>
        <pc:spChg chg="mod">
          <ac:chgData name="Hančáková Helena" userId="28ec47b9-803f-4ad4-821d-e771c3edcbb5" providerId="ADAL" clId="{78E51128-15A9-45CB-82B5-98E24CD958CE}" dt="2025-11-12T08:32:31.240" v="1480" actId="255"/>
          <ac:spMkLst>
            <pc:docMk/>
            <pc:sldMk cId="3487991209" sldId="271"/>
            <ac:spMk id="78" creationId="{00000000-0000-0000-0000-000000000000}"/>
          </ac:spMkLst>
        </pc:spChg>
        <pc:graphicFrameChg chg="add mod modGraphic">
          <ac:chgData name="Hančáková Helena" userId="28ec47b9-803f-4ad4-821d-e771c3edcbb5" providerId="ADAL" clId="{78E51128-15A9-45CB-82B5-98E24CD958CE}" dt="2025-11-12T08:11:02.406" v="1405" actId="14100"/>
          <ac:graphicFrameMkLst>
            <pc:docMk/>
            <pc:sldMk cId="3487991209" sldId="271"/>
            <ac:graphicFrameMk id="2" creationId="{4A93F484-E054-1C8F-9E81-12066D9D73F7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1:04.947" v="1413" actId="14100"/>
          <ac:graphicFrameMkLst>
            <pc:docMk/>
            <pc:sldMk cId="3487991209" sldId="271"/>
            <ac:graphicFrameMk id="3" creationId="{587539B4-1E7A-FFBB-44D9-D1F2CFF41E64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2:30.151" v="1434" actId="1076"/>
          <ac:graphicFrameMkLst>
            <pc:docMk/>
            <pc:sldMk cId="3487991209" sldId="271"/>
            <ac:graphicFrameMk id="4" creationId="{FF1C6082-B1CF-4C6C-FDB5-4D09CAAAB7FC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2:28.594" v="1431" actId="1076"/>
          <ac:graphicFrameMkLst>
            <pc:docMk/>
            <pc:sldMk cId="3487991209" sldId="271"/>
            <ac:graphicFrameMk id="5" creationId="{FD9C872C-AEA3-DAED-6EFF-A2B89B5AF618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2:27.268" v="1428" actId="1076"/>
          <ac:graphicFrameMkLst>
            <pc:docMk/>
            <pc:sldMk cId="3487991209" sldId="271"/>
            <ac:graphicFrameMk id="6" creationId="{E2066801-C538-CE95-6E77-7E2849F38A01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6:50.803" v="1462" actId="1076"/>
          <ac:graphicFrameMkLst>
            <pc:docMk/>
            <pc:sldMk cId="3487991209" sldId="271"/>
            <ac:graphicFrameMk id="7" creationId="{BDB3E3AA-0064-C8F6-820B-6C3AEDAE176F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6:49.432" v="1459" actId="1076"/>
          <ac:graphicFrameMkLst>
            <pc:docMk/>
            <pc:sldMk cId="3487991209" sldId="271"/>
            <ac:graphicFrameMk id="8" creationId="{C80B3C59-471D-3043-A56A-3E5266F4A748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6:48.519" v="1456" actId="1076"/>
          <ac:graphicFrameMkLst>
            <pc:docMk/>
            <pc:sldMk cId="3487991209" sldId="271"/>
            <ac:graphicFrameMk id="9" creationId="{2A560B5E-BD45-E665-30A5-9EDBD6F47486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6:47.558" v="1453" actId="1076"/>
          <ac:graphicFrameMkLst>
            <pc:docMk/>
            <pc:sldMk cId="3487991209" sldId="271"/>
            <ac:graphicFrameMk id="10" creationId="{050895B8-4F0C-0474-2D1F-77A8E72EFBEE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29:48.950" v="1466" actId="14100"/>
          <ac:graphicFrameMkLst>
            <pc:docMk/>
            <pc:sldMk cId="3487991209" sldId="271"/>
            <ac:graphicFrameMk id="11" creationId="{CA5E8DAA-3925-787A-4517-6F8221D34FAF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30:07.562" v="1470" actId="14100"/>
          <ac:graphicFrameMkLst>
            <pc:docMk/>
            <pc:sldMk cId="3487991209" sldId="271"/>
            <ac:graphicFrameMk id="12" creationId="{0AB2029A-7A95-C87B-ED6D-F58ED0866AD7}"/>
          </ac:graphicFrameMkLst>
        </pc:graphicFrameChg>
        <pc:graphicFrameChg chg="add mod modGraphic">
          <ac:chgData name="Hančáková Helena" userId="28ec47b9-803f-4ad4-821d-e771c3edcbb5" providerId="ADAL" clId="{78E51128-15A9-45CB-82B5-98E24CD958CE}" dt="2025-11-12T08:30:24.587" v="1474" actId="14100"/>
          <ac:graphicFrameMkLst>
            <pc:docMk/>
            <pc:sldMk cId="3487991209" sldId="271"/>
            <ac:graphicFrameMk id="13" creationId="{E779CD80-D594-3A8E-03CB-565ECAFEB13C}"/>
          </ac:graphicFrameMkLst>
        </pc:graphicFrameChg>
      </pc:sldChg>
      <pc:sldChg chg="modSp add mod">
        <pc:chgData name="Hančáková Helena" userId="28ec47b9-803f-4ad4-821d-e771c3edcbb5" providerId="ADAL" clId="{78E51128-15A9-45CB-82B5-98E24CD958CE}" dt="2025-11-19T08:36:52.640" v="1686" actId="20577"/>
        <pc:sldMkLst>
          <pc:docMk/>
          <pc:sldMk cId="1222915040" sldId="272"/>
        </pc:sldMkLst>
        <pc:spChg chg="mod">
          <ac:chgData name="Hančáková Helena" userId="28ec47b9-803f-4ad4-821d-e771c3edcbb5" providerId="ADAL" clId="{78E51128-15A9-45CB-82B5-98E24CD958CE}" dt="2025-11-19T08:36:52.640" v="1686" actId="20577"/>
          <ac:spMkLst>
            <pc:docMk/>
            <pc:sldMk cId="1222915040" sldId="272"/>
            <ac:spMk id="2" creationId="{598896E3-325E-E1FB-D56E-D82E99A437A6}"/>
          </ac:spMkLst>
        </pc:spChg>
      </pc:sldChg>
      <pc:sldChg chg="new del">
        <pc:chgData name="Hančáková Helena" userId="28ec47b9-803f-4ad4-821d-e771c3edcbb5" providerId="ADAL" clId="{78E51128-15A9-45CB-82B5-98E24CD958CE}" dt="2025-11-10T07:50:36.115" v="404" actId="680"/>
        <pc:sldMkLst>
          <pc:docMk/>
          <pc:sldMk cId="2297793445" sldId="272"/>
        </pc:sldMkLst>
      </pc:sldChg>
      <pc:sldChg chg="del">
        <pc:chgData name="Hančáková Helena" userId="28ec47b9-803f-4ad4-821d-e771c3edcbb5" providerId="ADAL" clId="{78E51128-15A9-45CB-82B5-98E24CD958CE}" dt="2025-11-10T07:49:30.122" v="399" actId="2696"/>
        <pc:sldMkLst>
          <pc:docMk/>
          <pc:sldMk cId="2835285398" sldId="272"/>
        </pc:sldMkLst>
      </pc:sldChg>
    </pc:docChg>
  </pc:docChgLst>
  <pc:docChgLst>
    <pc:chgData name="Hančáková Helena" userId="28ec47b9-803f-4ad4-821d-e771c3edcbb5" providerId="ADAL" clId="{9443A7A2-FF8B-4EBE-A73E-B74C7D83F386}"/>
    <pc:docChg chg="undo custSel addSld delSld modSld sldOrd">
      <pc:chgData name="Hančáková Helena" userId="28ec47b9-803f-4ad4-821d-e771c3edcbb5" providerId="ADAL" clId="{9443A7A2-FF8B-4EBE-A73E-B74C7D83F386}" dt="2024-11-22T08:00:06.839" v="1567" actId="255"/>
      <pc:docMkLst>
        <pc:docMk/>
      </pc:docMkLst>
      <pc:sldChg chg="modSp mod">
        <pc:chgData name="Hančáková Helena" userId="28ec47b9-803f-4ad4-821d-e771c3edcbb5" providerId="ADAL" clId="{9443A7A2-FF8B-4EBE-A73E-B74C7D83F386}" dt="2024-11-21T09:22:39.236" v="1480" actId="1076"/>
        <pc:sldMkLst>
          <pc:docMk/>
          <pc:sldMk cId="0" sldId="258"/>
        </pc:sldMkLst>
        <pc:spChg chg="mod">
          <ac:chgData name="Hančáková Helena" userId="28ec47b9-803f-4ad4-821d-e771c3edcbb5" providerId="ADAL" clId="{9443A7A2-FF8B-4EBE-A73E-B74C7D83F386}" dt="2024-11-21T09:22:39.236" v="1480" actId="1076"/>
          <ac:spMkLst>
            <pc:docMk/>
            <pc:sldMk cId="0" sldId="258"/>
            <ac:spMk id="90" creationId="{00000000-0000-0000-0000-000000000000}"/>
          </ac:spMkLst>
        </pc:spChg>
      </pc:sldChg>
      <pc:sldChg chg="modSp add del mod">
        <pc:chgData name="Hančáková Helena" userId="28ec47b9-803f-4ad4-821d-e771c3edcbb5" providerId="ADAL" clId="{9443A7A2-FF8B-4EBE-A73E-B74C7D83F386}" dt="2024-11-22T07:36:43.524" v="1558" actId="20577"/>
        <pc:sldMkLst>
          <pc:docMk/>
          <pc:sldMk cId="1926148923" sldId="259"/>
        </pc:sldMkLst>
        <pc:spChg chg="mod">
          <ac:chgData name="Hančáková Helena" userId="28ec47b9-803f-4ad4-821d-e771c3edcbb5" providerId="ADAL" clId="{9443A7A2-FF8B-4EBE-A73E-B74C7D83F386}" dt="2024-11-22T07:36:43.524" v="1558" actId="20577"/>
          <ac:spMkLst>
            <pc:docMk/>
            <pc:sldMk cId="1926148923" sldId="259"/>
            <ac:spMk id="4" creationId="{35765925-87B9-E0D4-2D6F-C7AD736D0536}"/>
          </ac:spMkLst>
        </pc:spChg>
      </pc:sldChg>
      <pc:sldChg chg="modSp mod">
        <pc:chgData name="Hančáková Helena" userId="28ec47b9-803f-4ad4-821d-e771c3edcbb5" providerId="ADAL" clId="{9443A7A2-FF8B-4EBE-A73E-B74C7D83F386}" dt="2024-11-16T08:29:14.648" v="772" actId="113"/>
        <pc:sldMkLst>
          <pc:docMk/>
          <pc:sldMk cId="1101389238" sldId="260"/>
        </pc:sldMkLst>
        <pc:spChg chg="mod">
          <ac:chgData name="Hančáková Helena" userId="28ec47b9-803f-4ad4-821d-e771c3edcbb5" providerId="ADAL" clId="{9443A7A2-FF8B-4EBE-A73E-B74C7D83F386}" dt="2024-11-16T08:29:14.648" v="772" actId="113"/>
          <ac:spMkLst>
            <pc:docMk/>
            <pc:sldMk cId="1101389238" sldId="260"/>
            <ac:spMk id="79" creationId="{00000000-0000-0000-0000-000000000000}"/>
          </ac:spMkLst>
        </pc:spChg>
      </pc:sldChg>
      <pc:sldChg chg="modSp mod">
        <pc:chgData name="Hančáková Helena" userId="28ec47b9-803f-4ad4-821d-e771c3edcbb5" providerId="ADAL" clId="{9443A7A2-FF8B-4EBE-A73E-B74C7D83F386}" dt="2024-11-21T09:04:01.511" v="1456" actId="207"/>
        <pc:sldMkLst>
          <pc:docMk/>
          <pc:sldMk cId="2192471427" sldId="261"/>
        </pc:sldMkLst>
        <pc:spChg chg="mod">
          <ac:chgData name="Hančáková Helena" userId="28ec47b9-803f-4ad4-821d-e771c3edcbb5" providerId="ADAL" clId="{9443A7A2-FF8B-4EBE-A73E-B74C7D83F386}" dt="2024-11-21T09:03:57.257" v="1455" actId="207"/>
          <ac:spMkLst>
            <pc:docMk/>
            <pc:sldMk cId="2192471427" sldId="261"/>
            <ac:spMk id="67" creationId="{3B35579D-7474-96B2-312B-D58BEF68891F}"/>
          </ac:spMkLst>
        </pc:spChg>
        <pc:spChg chg="mod">
          <ac:chgData name="Hančáková Helena" userId="28ec47b9-803f-4ad4-821d-e771c3edcbb5" providerId="ADAL" clId="{9443A7A2-FF8B-4EBE-A73E-B74C7D83F386}" dt="2024-11-21T09:04:01.511" v="1456" actId="207"/>
          <ac:spMkLst>
            <pc:docMk/>
            <pc:sldMk cId="2192471427" sldId="261"/>
            <ac:spMk id="68" creationId="{C27B413A-F6C8-D930-8E05-32877DC0F9F9}"/>
          </ac:spMkLst>
        </pc:spChg>
        <pc:spChg chg="mod">
          <ac:chgData name="Hančáková Helena" userId="28ec47b9-803f-4ad4-821d-e771c3edcbb5" providerId="ADAL" clId="{9443A7A2-FF8B-4EBE-A73E-B74C7D83F386}" dt="2024-11-21T09:03:48.037" v="1453" actId="207"/>
          <ac:spMkLst>
            <pc:docMk/>
            <pc:sldMk cId="2192471427" sldId="261"/>
            <ac:spMk id="69" creationId="{238FFEBC-2FA5-5095-35FF-62C7A68AD93A}"/>
          </ac:spMkLst>
        </pc:spChg>
        <pc:spChg chg="mod">
          <ac:chgData name="Hančáková Helena" userId="28ec47b9-803f-4ad4-821d-e771c3edcbb5" providerId="ADAL" clId="{9443A7A2-FF8B-4EBE-A73E-B74C7D83F386}" dt="2024-11-21T09:03:52.342" v="1454" actId="207"/>
          <ac:spMkLst>
            <pc:docMk/>
            <pc:sldMk cId="2192471427" sldId="261"/>
            <ac:spMk id="70" creationId="{D07F4CFB-5B9D-61FC-6D92-781336938383}"/>
          </ac:spMkLst>
        </pc:spChg>
        <pc:spChg chg="mod">
          <ac:chgData name="Hančáková Helena" userId="28ec47b9-803f-4ad4-821d-e771c3edcbb5" providerId="ADAL" clId="{9443A7A2-FF8B-4EBE-A73E-B74C7D83F386}" dt="2024-11-21T08:58:42.839" v="1446" actId="1076"/>
          <ac:spMkLst>
            <pc:docMk/>
            <pc:sldMk cId="2192471427" sldId="261"/>
            <ac:spMk id="71" creationId="{6345A9C1-1F4E-E879-724A-2ACDF4E1981F}"/>
          </ac:spMkLst>
        </pc:spChg>
      </pc:sldChg>
      <pc:sldChg chg="modSp mod">
        <pc:chgData name="Hančáková Helena" userId="28ec47b9-803f-4ad4-821d-e771c3edcbb5" providerId="ADAL" clId="{9443A7A2-FF8B-4EBE-A73E-B74C7D83F386}" dt="2024-11-21T09:03:31.047" v="1452" actId="113"/>
        <pc:sldMkLst>
          <pc:docMk/>
          <pc:sldMk cId="569967413" sldId="262"/>
        </pc:sldMkLst>
        <pc:spChg chg="mod">
          <ac:chgData name="Hančáková Helena" userId="28ec47b9-803f-4ad4-821d-e771c3edcbb5" providerId="ADAL" clId="{9443A7A2-FF8B-4EBE-A73E-B74C7D83F386}" dt="2024-11-21T09:03:15.024" v="1449" actId="207"/>
          <ac:spMkLst>
            <pc:docMk/>
            <pc:sldMk cId="569967413" sldId="262"/>
            <ac:spMk id="8" creationId="{4B01138E-74D9-91A4-732D-AF3DDA6E398F}"/>
          </ac:spMkLst>
        </pc:spChg>
        <pc:spChg chg="mod">
          <ac:chgData name="Hančáková Helena" userId="28ec47b9-803f-4ad4-821d-e771c3edcbb5" providerId="ADAL" clId="{9443A7A2-FF8B-4EBE-A73E-B74C7D83F386}" dt="2024-11-21T09:03:25.148" v="1451" actId="207"/>
          <ac:spMkLst>
            <pc:docMk/>
            <pc:sldMk cId="569967413" sldId="262"/>
            <ac:spMk id="9" creationId="{249C9755-B2E5-8E0B-A3A9-7F2850C3FDCE}"/>
          </ac:spMkLst>
        </pc:spChg>
        <pc:spChg chg="mod">
          <ac:chgData name="Hančáková Helena" userId="28ec47b9-803f-4ad4-821d-e771c3edcbb5" providerId="ADAL" clId="{9443A7A2-FF8B-4EBE-A73E-B74C7D83F386}" dt="2024-11-21T09:03:20.306" v="1450" actId="207"/>
          <ac:spMkLst>
            <pc:docMk/>
            <pc:sldMk cId="569967413" sldId="262"/>
            <ac:spMk id="10" creationId="{219C09A1-D0A3-BE21-1FF9-112E7302C9B6}"/>
          </ac:spMkLst>
        </pc:spChg>
        <pc:spChg chg="mod">
          <ac:chgData name="Hančáková Helena" userId="28ec47b9-803f-4ad4-821d-e771c3edcbb5" providerId="ADAL" clId="{9443A7A2-FF8B-4EBE-A73E-B74C7D83F386}" dt="2024-11-21T09:03:31.047" v="1452" actId="113"/>
          <ac:spMkLst>
            <pc:docMk/>
            <pc:sldMk cId="569967413" sldId="262"/>
            <ac:spMk id="11" creationId="{8E936918-DB22-C5F0-106C-314CC1A55607}"/>
          </ac:spMkLst>
        </pc:spChg>
      </pc:sldChg>
      <pc:sldChg chg="modSp mod">
        <pc:chgData name="Hančáková Helena" userId="28ec47b9-803f-4ad4-821d-e771c3edcbb5" providerId="ADAL" clId="{9443A7A2-FF8B-4EBE-A73E-B74C7D83F386}" dt="2024-11-22T07:58:50.559" v="1561" actId="122"/>
        <pc:sldMkLst>
          <pc:docMk/>
          <pc:sldMk cId="1520907745" sldId="263"/>
        </pc:sldMkLst>
        <pc:spChg chg="mod">
          <ac:chgData name="Hančáková Helena" userId="28ec47b9-803f-4ad4-821d-e771c3edcbb5" providerId="ADAL" clId="{9443A7A2-FF8B-4EBE-A73E-B74C7D83F386}" dt="2024-11-22T07:58:50.559" v="1561" actId="122"/>
          <ac:spMkLst>
            <pc:docMk/>
            <pc:sldMk cId="1520907745" sldId="263"/>
            <ac:spMk id="78" creationId="{00000000-0000-0000-0000-000000000000}"/>
          </ac:spMkLst>
        </pc:spChg>
      </pc:sldChg>
      <pc:sldChg chg="modSp mod">
        <pc:chgData name="Hančáková Helena" userId="28ec47b9-803f-4ad4-821d-e771c3edcbb5" providerId="ADAL" clId="{9443A7A2-FF8B-4EBE-A73E-B74C7D83F386}" dt="2024-11-21T09:12:04.037" v="1458" actId="207"/>
        <pc:sldMkLst>
          <pc:docMk/>
          <pc:sldMk cId="510468537" sldId="264"/>
        </pc:sldMkLst>
        <pc:spChg chg="mod">
          <ac:chgData name="Hančáková Helena" userId="28ec47b9-803f-4ad4-821d-e771c3edcbb5" providerId="ADAL" clId="{9443A7A2-FF8B-4EBE-A73E-B74C7D83F386}" dt="2024-11-21T09:11:42.754" v="1457" actId="14100"/>
          <ac:spMkLst>
            <pc:docMk/>
            <pc:sldMk cId="510468537" sldId="264"/>
            <ac:spMk id="8" creationId="{9554A6B2-03D0-C943-F907-72AAA103D55B}"/>
          </ac:spMkLst>
        </pc:spChg>
        <pc:spChg chg="mod">
          <ac:chgData name="Hančáková Helena" userId="28ec47b9-803f-4ad4-821d-e771c3edcbb5" providerId="ADAL" clId="{9443A7A2-FF8B-4EBE-A73E-B74C7D83F386}" dt="2024-11-21T09:12:04.037" v="1458" actId="207"/>
          <ac:spMkLst>
            <pc:docMk/>
            <pc:sldMk cId="510468537" sldId="264"/>
            <ac:spMk id="9" creationId="{3364E933-1036-1CB9-0842-F4AB952B7990}"/>
          </ac:spMkLst>
        </pc:spChg>
      </pc:sldChg>
      <pc:sldChg chg="modSp mod">
        <pc:chgData name="Hančáková Helena" userId="28ec47b9-803f-4ad4-821d-e771c3edcbb5" providerId="ADAL" clId="{9443A7A2-FF8B-4EBE-A73E-B74C7D83F386}" dt="2024-11-21T09:13:03.453" v="1464" actId="14100"/>
        <pc:sldMkLst>
          <pc:docMk/>
          <pc:sldMk cId="3800296169" sldId="265"/>
        </pc:sldMkLst>
        <pc:spChg chg="mod">
          <ac:chgData name="Hančáková Helena" userId="28ec47b9-803f-4ad4-821d-e771c3edcbb5" providerId="ADAL" clId="{9443A7A2-FF8B-4EBE-A73E-B74C7D83F386}" dt="2024-11-21T09:12:50.897" v="1463" actId="14100"/>
          <ac:spMkLst>
            <pc:docMk/>
            <pc:sldMk cId="3800296169" sldId="265"/>
            <ac:spMk id="5" creationId="{8232D77D-6DA4-5659-2872-F4928CFF2CCB}"/>
          </ac:spMkLst>
        </pc:spChg>
        <pc:spChg chg="mod">
          <ac:chgData name="Hančáková Helena" userId="28ec47b9-803f-4ad4-821d-e771c3edcbb5" providerId="ADAL" clId="{9443A7A2-FF8B-4EBE-A73E-B74C7D83F386}" dt="2024-11-21T08:46:17.155" v="1438" actId="207"/>
          <ac:spMkLst>
            <pc:docMk/>
            <pc:sldMk cId="3800296169" sldId="265"/>
            <ac:spMk id="6" creationId="{DBD28FF4-742E-6311-A2D2-DD4CF330EAE7}"/>
          </ac:spMkLst>
        </pc:spChg>
        <pc:spChg chg="mod">
          <ac:chgData name="Hančáková Helena" userId="28ec47b9-803f-4ad4-821d-e771c3edcbb5" providerId="ADAL" clId="{9443A7A2-FF8B-4EBE-A73E-B74C7D83F386}" dt="2024-11-21T08:46:27.142" v="1439" actId="207"/>
          <ac:spMkLst>
            <pc:docMk/>
            <pc:sldMk cId="3800296169" sldId="265"/>
            <ac:spMk id="9" creationId="{DC73BE88-ECFB-C3EA-A393-DAC0C62DFAE4}"/>
          </ac:spMkLst>
        </pc:spChg>
        <pc:picChg chg="mod">
          <ac:chgData name="Hančáková Helena" userId="28ec47b9-803f-4ad4-821d-e771c3edcbb5" providerId="ADAL" clId="{9443A7A2-FF8B-4EBE-A73E-B74C7D83F386}" dt="2024-11-21T09:13:03.453" v="1464" actId="14100"/>
          <ac:picMkLst>
            <pc:docMk/>
            <pc:sldMk cId="3800296169" sldId="265"/>
            <ac:picMk id="4" creationId="{4635B594-5983-1CC7-097E-D18931013FE7}"/>
          </ac:picMkLst>
        </pc:picChg>
      </pc:sldChg>
      <pc:sldChg chg="addSp delSp modSp add mod">
        <pc:chgData name="Hančáková Helena" userId="28ec47b9-803f-4ad4-821d-e771c3edcbb5" providerId="ADAL" clId="{9443A7A2-FF8B-4EBE-A73E-B74C7D83F386}" dt="2024-11-21T07:44:54.191" v="1186" actId="20577"/>
        <pc:sldMkLst>
          <pc:docMk/>
          <pc:sldMk cId="129396862" sldId="266"/>
        </pc:sldMkLst>
        <pc:spChg chg="add mod">
          <ac:chgData name="Hančáková Helena" userId="28ec47b9-803f-4ad4-821d-e771c3edcbb5" providerId="ADAL" clId="{9443A7A2-FF8B-4EBE-A73E-B74C7D83F386}" dt="2024-11-21T07:44:54.191" v="1186" actId="20577"/>
          <ac:spMkLst>
            <pc:docMk/>
            <pc:sldMk cId="129396862" sldId="266"/>
            <ac:spMk id="2" creationId="{598896E3-325E-E1FB-D56E-D82E99A437A6}"/>
          </ac:spMkLst>
        </pc:spChg>
        <pc:spChg chg="del">
          <ac:chgData name="Hančáková Helena" userId="28ec47b9-803f-4ad4-821d-e771c3edcbb5" providerId="ADAL" clId="{9443A7A2-FF8B-4EBE-A73E-B74C7D83F386}" dt="2024-11-16T06:28:39.198" v="7" actId="21"/>
          <ac:spMkLst>
            <pc:docMk/>
            <pc:sldMk cId="129396862" sldId="266"/>
            <ac:spMk id="5" creationId="{8232D77D-6DA4-5659-2872-F4928CFF2CCB}"/>
          </ac:spMkLst>
        </pc:spChg>
        <pc:spChg chg="del">
          <ac:chgData name="Hančáková Helena" userId="28ec47b9-803f-4ad4-821d-e771c3edcbb5" providerId="ADAL" clId="{9443A7A2-FF8B-4EBE-A73E-B74C7D83F386}" dt="2024-11-16T06:28:32.082" v="6" actId="21"/>
          <ac:spMkLst>
            <pc:docMk/>
            <pc:sldMk cId="129396862" sldId="266"/>
            <ac:spMk id="6" creationId="{DBD28FF4-742E-6311-A2D2-DD4CF330EAE7}"/>
          </ac:spMkLst>
        </pc:spChg>
        <pc:spChg chg="del">
          <ac:chgData name="Hančáková Helena" userId="28ec47b9-803f-4ad4-821d-e771c3edcbb5" providerId="ADAL" clId="{9443A7A2-FF8B-4EBE-A73E-B74C7D83F386}" dt="2024-11-16T06:28:44.967" v="8" actId="21"/>
          <ac:spMkLst>
            <pc:docMk/>
            <pc:sldMk cId="129396862" sldId="266"/>
            <ac:spMk id="8" creationId="{9554A6B2-03D0-C943-F907-72AAA103D55B}"/>
          </ac:spMkLst>
        </pc:spChg>
        <pc:spChg chg="del">
          <ac:chgData name="Hančáková Helena" userId="28ec47b9-803f-4ad4-821d-e771c3edcbb5" providerId="ADAL" clId="{9443A7A2-FF8B-4EBE-A73E-B74C7D83F386}" dt="2024-11-16T06:28:26.533" v="5" actId="21"/>
          <ac:spMkLst>
            <pc:docMk/>
            <pc:sldMk cId="129396862" sldId="266"/>
            <ac:spMk id="9" creationId="{DC73BE88-ECFB-C3EA-A393-DAC0C62DFAE4}"/>
          </ac:spMkLst>
        </pc:spChg>
        <pc:spChg chg="del">
          <ac:chgData name="Hančáková Helena" userId="28ec47b9-803f-4ad4-821d-e771c3edcbb5" providerId="ADAL" clId="{9443A7A2-FF8B-4EBE-A73E-B74C7D83F386}" dt="2024-11-16T06:28:15.664" v="4" actId="21"/>
          <ac:spMkLst>
            <pc:docMk/>
            <pc:sldMk cId="129396862" sldId="266"/>
            <ac:spMk id="10" creationId="{F7C3DD1C-B00D-E690-FB23-56387A2E44E1}"/>
          </ac:spMkLst>
        </pc:spChg>
        <pc:picChg chg="del">
          <ac:chgData name="Hančáková Helena" userId="28ec47b9-803f-4ad4-821d-e771c3edcbb5" providerId="ADAL" clId="{9443A7A2-FF8B-4EBE-A73E-B74C7D83F386}" dt="2024-11-16T06:28:04.612" v="3" actId="21"/>
          <ac:picMkLst>
            <pc:docMk/>
            <pc:sldMk cId="129396862" sldId="266"/>
            <ac:picMk id="4" creationId="{4635B594-5983-1CC7-097E-D18931013FE7}"/>
          </ac:picMkLst>
        </pc:picChg>
      </pc:sldChg>
      <pc:sldChg chg="new del">
        <pc:chgData name="Hančáková Helena" userId="28ec47b9-803f-4ad4-821d-e771c3edcbb5" providerId="ADAL" clId="{9443A7A2-FF8B-4EBE-A73E-B74C7D83F386}" dt="2024-11-16T06:27:46.165" v="1" actId="680"/>
        <pc:sldMkLst>
          <pc:docMk/>
          <pc:sldMk cId="2626581268" sldId="266"/>
        </pc:sldMkLst>
      </pc:sldChg>
      <pc:sldChg chg="modSp add mod ord">
        <pc:chgData name="Hančáková Helena" userId="28ec47b9-803f-4ad4-821d-e771c3edcbb5" providerId="ADAL" clId="{9443A7A2-FF8B-4EBE-A73E-B74C7D83F386}" dt="2024-11-21T09:19:20.896" v="1479" actId="20577"/>
        <pc:sldMkLst>
          <pc:docMk/>
          <pc:sldMk cId="2912200217" sldId="267"/>
        </pc:sldMkLst>
        <pc:spChg chg="mod">
          <ac:chgData name="Hančáková Helena" userId="28ec47b9-803f-4ad4-821d-e771c3edcbb5" providerId="ADAL" clId="{9443A7A2-FF8B-4EBE-A73E-B74C7D83F386}" dt="2024-11-21T09:19:20.896" v="1479" actId="20577"/>
          <ac:spMkLst>
            <pc:docMk/>
            <pc:sldMk cId="2912200217" sldId="267"/>
            <ac:spMk id="2" creationId="{598896E3-325E-E1FB-D56E-D82E99A437A6}"/>
          </ac:spMkLst>
        </pc:spChg>
      </pc:sldChg>
      <pc:sldChg chg="modSp add mod">
        <pc:chgData name="Hančáková Helena" userId="28ec47b9-803f-4ad4-821d-e771c3edcbb5" providerId="ADAL" clId="{9443A7A2-FF8B-4EBE-A73E-B74C7D83F386}" dt="2024-11-21T12:01:22.157" v="1529" actId="20577"/>
        <pc:sldMkLst>
          <pc:docMk/>
          <pc:sldMk cId="902083762" sldId="268"/>
        </pc:sldMkLst>
        <pc:spChg chg="mod">
          <ac:chgData name="Hančáková Helena" userId="28ec47b9-803f-4ad4-821d-e771c3edcbb5" providerId="ADAL" clId="{9443A7A2-FF8B-4EBE-A73E-B74C7D83F386}" dt="2024-11-21T12:01:22.157" v="1529" actId="20577"/>
          <ac:spMkLst>
            <pc:docMk/>
            <pc:sldMk cId="902083762" sldId="268"/>
            <ac:spMk id="2" creationId="{598896E3-325E-E1FB-D56E-D82E99A437A6}"/>
          </ac:spMkLst>
        </pc:spChg>
      </pc:sldChg>
      <pc:sldChg chg="modSp add mod ord">
        <pc:chgData name="Hančáková Helena" userId="28ec47b9-803f-4ad4-821d-e771c3edcbb5" providerId="ADAL" clId="{9443A7A2-FF8B-4EBE-A73E-B74C7D83F386}" dt="2024-11-21T08:52:38.756" v="1443"/>
        <pc:sldMkLst>
          <pc:docMk/>
          <pc:sldMk cId="3120740216" sldId="269"/>
        </pc:sldMkLst>
        <pc:spChg chg="mod">
          <ac:chgData name="Hančáková Helena" userId="28ec47b9-803f-4ad4-821d-e771c3edcbb5" providerId="ADAL" clId="{9443A7A2-FF8B-4EBE-A73E-B74C7D83F386}" dt="2024-11-16T08:21:34.937" v="767" actId="113"/>
          <ac:spMkLst>
            <pc:docMk/>
            <pc:sldMk cId="3120740216" sldId="269"/>
            <ac:spMk id="2" creationId="{598896E3-325E-E1FB-D56E-D82E99A437A6}"/>
          </ac:spMkLst>
        </pc:spChg>
      </pc:sldChg>
      <pc:sldChg chg="modSp add del mod">
        <pc:chgData name="Hančáková Helena" userId="28ec47b9-803f-4ad4-821d-e771c3edcbb5" providerId="ADAL" clId="{9443A7A2-FF8B-4EBE-A73E-B74C7D83F386}" dt="2024-11-16T08:19:01.854" v="758" actId="2696"/>
        <pc:sldMkLst>
          <pc:docMk/>
          <pc:sldMk cId="99376432" sldId="270"/>
        </pc:sldMkLst>
        <pc:spChg chg="mod">
          <ac:chgData name="Hančáková Helena" userId="28ec47b9-803f-4ad4-821d-e771c3edcbb5" providerId="ADAL" clId="{9443A7A2-FF8B-4EBE-A73E-B74C7D83F386}" dt="2024-11-16T08:17:51.373" v="757" actId="20577"/>
          <ac:spMkLst>
            <pc:docMk/>
            <pc:sldMk cId="99376432" sldId="270"/>
            <ac:spMk id="2" creationId="{97D8A712-E4C9-174C-B6AE-F67F44B32051}"/>
          </ac:spMkLst>
        </pc:spChg>
      </pc:sldChg>
      <pc:sldChg chg="new del">
        <pc:chgData name="Hančáková Helena" userId="28ec47b9-803f-4ad4-821d-e771c3edcbb5" providerId="ADAL" clId="{9443A7A2-FF8B-4EBE-A73E-B74C7D83F386}" dt="2024-11-16T08:46:24.063" v="774" actId="2696"/>
        <pc:sldMkLst>
          <pc:docMk/>
          <pc:sldMk cId="766622323" sldId="270"/>
        </pc:sldMkLst>
      </pc:sldChg>
      <pc:sldChg chg="modSp add mod">
        <pc:chgData name="Hančáková Helena" userId="28ec47b9-803f-4ad4-821d-e771c3edcbb5" providerId="ADAL" clId="{9443A7A2-FF8B-4EBE-A73E-B74C7D83F386}" dt="2024-11-21T12:01:52.739" v="1531" actId="255"/>
        <pc:sldMkLst>
          <pc:docMk/>
          <pc:sldMk cId="4248560688" sldId="270"/>
        </pc:sldMkLst>
        <pc:spChg chg="mod">
          <ac:chgData name="Hančáková Helena" userId="28ec47b9-803f-4ad4-821d-e771c3edcbb5" providerId="ADAL" clId="{9443A7A2-FF8B-4EBE-A73E-B74C7D83F386}" dt="2024-11-21T12:01:52.739" v="1531" actId="255"/>
          <ac:spMkLst>
            <pc:docMk/>
            <pc:sldMk cId="4248560688" sldId="270"/>
            <ac:spMk id="2" creationId="{598896E3-325E-E1FB-D56E-D82E99A437A6}"/>
          </ac:spMkLst>
        </pc:spChg>
      </pc:sldChg>
      <pc:sldChg chg="add">
        <pc:chgData name="Hančáková Helena" userId="28ec47b9-803f-4ad4-821d-e771c3edcbb5" providerId="ADAL" clId="{9443A7A2-FF8B-4EBE-A73E-B74C7D83F386}" dt="2024-11-21T08:28:40.647" v="1242" actId="2890"/>
        <pc:sldMkLst>
          <pc:docMk/>
          <pc:sldMk cId="3487991209" sldId="271"/>
        </pc:sldMkLst>
      </pc:sldChg>
      <pc:sldChg chg="modSp add mod ord">
        <pc:chgData name="Hančáková Helena" userId="28ec47b9-803f-4ad4-821d-e771c3edcbb5" providerId="ADAL" clId="{9443A7A2-FF8B-4EBE-A73E-B74C7D83F386}" dt="2024-11-22T08:00:06.839" v="1567" actId="255"/>
        <pc:sldMkLst>
          <pc:docMk/>
          <pc:sldMk cId="2835285398" sldId="272"/>
        </pc:sldMkLst>
        <pc:spChg chg="mod">
          <ac:chgData name="Hančáková Helena" userId="28ec47b9-803f-4ad4-821d-e771c3edcbb5" providerId="ADAL" clId="{9443A7A2-FF8B-4EBE-A73E-B74C7D83F386}" dt="2024-11-22T08:00:06.839" v="1567" actId="255"/>
          <ac:spMkLst>
            <pc:docMk/>
            <pc:sldMk cId="2835285398" sldId="272"/>
            <ac:spMk id="2" creationId="{598896E3-325E-E1FB-D56E-D82E99A437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51163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7636" y="1"/>
            <a:ext cx="2951163" cy="498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3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2703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7861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5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6901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0747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3653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1038" y="4784834"/>
            <a:ext cx="5448300" cy="3914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:notes"/>
          <p:cNvSpPr txBox="1">
            <a:spLocks noGrp="1"/>
          </p:cNvSpPr>
          <p:nvPr>
            <p:ph type="ftr" idx="11"/>
          </p:nvPr>
        </p:nvSpPr>
        <p:spPr>
          <a:xfrm>
            <a:off x="0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775" tIns="45875" rIns="91775" bIns="458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707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Úvodní snímek">
  <p:cSld name="2_Úvodní sníme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8975" y="2532875"/>
            <a:ext cx="6789738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  <a:defRPr sz="44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2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4400"/>
              <a:buNone/>
              <a:defRPr sz="4400" b="1" i="0">
                <a:solidFill>
                  <a:srgbClr val="FB527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3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4"/>
          </p:nvPr>
        </p:nvSpPr>
        <p:spPr>
          <a:xfrm>
            <a:off x="4339062" y="5926797"/>
            <a:ext cx="2883368" cy="76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5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420490" y="1955968"/>
            <a:ext cx="10933309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420491" y="2876689"/>
            <a:ext cx="10933309" cy="2016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/>
          <p:nvPr/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400">
              <a:solidFill>
                <a:srgbClr val="1D34F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>
  <p:cSld name="Porovnání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556499" y="2749255"/>
            <a:ext cx="5089849" cy="3440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5646348" y="2749254"/>
            <a:ext cx="5183188" cy="3440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/>
          <p:nvPr/>
        </p:nvSpPr>
        <p:spPr>
          <a:xfrm>
            <a:off x="714165" y="1946726"/>
            <a:ext cx="10933309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</a:pPr>
            <a:r>
              <a:rPr lang="cs-CZ" sz="4400" b="1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rPr>
              <a:t>Nadpis</a:t>
            </a:r>
            <a:endParaRPr/>
          </a:p>
        </p:txBody>
      </p:sp>
      <p:sp>
        <p:nvSpPr>
          <p:cNvPr id="30" name="Google Shape;30;p7"/>
          <p:cNvSpPr txBox="1"/>
          <p:nvPr/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400">
              <a:solidFill>
                <a:srgbClr val="1D34F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Nadpis a obsah">
  <p:cSld name="1_Nadpis a obsah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20491" y="1955968"/>
            <a:ext cx="5974254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420492" y="2876689"/>
            <a:ext cx="5974254" cy="33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None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>
            <a:spLocks noGrp="1"/>
          </p:cNvSpPr>
          <p:nvPr>
            <p:ph type="pic" idx="2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35" name="Google Shape;35;p8"/>
          <p:cNvSpPr txBox="1">
            <a:spLocks noGrp="1"/>
          </p:cNvSpPr>
          <p:nvPr>
            <p:ph type="body" idx="3"/>
          </p:nvPr>
        </p:nvSpPr>
        <p:spPr>
          <a:xfrm>
            <a:off x="7707814" y="3154836"/>
            <a:ext cx="1671637" cy="105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1800"/>
              <a:buNone/>
              <a:defRPr sz="1800" b="1">
                <a:solidFill>
                  <a:srgbClr val="FB527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Nadpis a obsah">
  <p:cSld name="2_Nadpis a obsah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20491" y="1955968"/>
            <a:ext cx="5974254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20490" y="2622088"/>
            <a:ext cx="5974253" cy="3602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None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>
            <a:spLocks noGrp="1"/>
          </p:cNvSpPr>
          <p:nvPr>
            <p:ph type="pic" idx="2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41" name="Google Shape;41;p9"/>
          <p:cNvSpPr txBox="1">
            <a:spLocks noGrp="1"/>
          </p:cNvSpPr>
          <p:nvPr>
            <p:ph type="body" idx="3"/>
          </p:nvPr>
        </p:nvSpPr>
        <p:spPr>
          <a:xfrm>
            <a:off x="7707814" y="3154836"/>
            <a:ext cx="1671637" cy="119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1800"/>
              <a:buNone/>
              <a:defRPr sz="1800" b="1">
                <a:solidFill>
                  <a:srgbClr val="FB527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Nadpis a obsah">
  <p:cSld name="3_Nadpis a obsah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20491" y="1955968"/>
            <a:ext cx="5974254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20492" y="2876689"/>
            <a:ext cx="11558148" cy="33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None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Nadpis a obsah">
  <p:cSld name="4_Nadpis a obsah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/>
          </p:nvPr>
        </p:nvSpPr>
        <p:spPr>
          <a:xfrm>
            <a:off x="420491" y="1955968"/>
            <a:ext cx="5974254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420492" y="2876689"/>
            <a:ext cx="11558148" cy="3179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Font typeface="Arial"/>
              <a:buNone/>
              <a:defRPr sz="1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Arial"/>
              <a:buNone/>
              <a:defRPr b="1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714163" y="2990155"/>
            <a:ext cx="5305637" cy="3186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1pPr>
            <a:lvl2pPr marL="914400" lvl="1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4pPr>
            <a:lvl5pPr marL="2286000" lvl="4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2"/>
          </p:nvPr>
        </p:nvSpPr>
        <p:spPr>
          <a:xfrm>
            <a:off x="6019800" y="2990153"/>
            <a:ext cx="5334000" cy="318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1pPr>
            <a:lvl2pPr marL="914400" lvl="1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2pPr>
            <a:lvl3pPr marL="1371600" lvl="2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3pPr>
            <a:lvl4pPr marL="1828800" lvl="3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4pPr>
            <a:lvl5pPr marL="2286000" lvl="4" indent="-34290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2400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1D34F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34F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401013" y="534087"/>
            <a:ext cx="1579001" cy="493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12191999" cy="127809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rgbClr val="1D34F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>
            <a:spLocks noGrp="1"/>
          </p:cNvSpPr>
          <p:nvPr>
            <p:ph type="body" idx="2"/>
          </p:nvPr>
        </p:nvSpPr>
        <p:spPr>
          <a:xfrm>
            <a:off x="1270978" y="2284427"/>
            <a:ext cx="9730593" cy="4184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B5271"/>
              </a:buClr>
              <a:buSzPts val="4200"/>
              <a:buNone/>
            </a:pPr>
            <a:r>
              <a:rPr lang="cs-CZ" sz="4200" dirty="0">
                <a:latin typeface="Calibri"/>
                <a:ea typeface="Calibri"/>
                <a:cs typeface="Calibri"/>
                <a:sym typeface="Calibri"/>
              </a:rPr>
              <a:t>Individuální projekt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4200"/>
              <a:buNone/>
            </a:pPr>
            <a:r>
              <a:rPr lang="cs-CZ" sz="4200" dirty="0">
                <a:latin typeface="Calibri"/>
                <a:ea typeface="Calibri"/>
                <a:cs typeface="Calibri"/>
                <a:sym typeface="Calibri"/>
              </a:rPr>
              <a:t>„Podpora vybraných služeb sociální prevence na území Jihomoravského kraje“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3600"/>
              <a:buNone/>
            </a:pPr>
            <a:r>
              <a:rPr lang="cs-CZ" sz="3600" dirty="0" err="1">
                <a:latin typeface="Calibri"/>
                <a:ea typeface="Calibri"/>
                <a:cs typeface="Calibri"/>
                <a:sym typeface="Calibri"/>
              </a:rPr>
              <a:t>reg</a:t>
            </a:r>
            <a:r>
              <a:rPr lang="cs-CZ" sz="3600" dirty="0">
                <a:latin typeface="Calibri"/>
                <a:ea typeface="Calibri"/>
                <a:cs typeface="Calibri"/>
                <a:sym typeface="Calibri"/>
              </a:rPr>
              <a:t>. č.: CZ.03.02.01/00/22_003/0000319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B5271"/>
              </a:buClr>
              <a:buSzPts val="3600"/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 txBox="1">
            <a:spLocks noGrp="1"/>
          </p:cNvSpPr>
          <p:nvPr>
            <p:ph type="body" idx="5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lang="cs-CZ" dirty="0"/>
              <a:t>24. listopadu 2025</a:t>
            </a:r>
            <a:endParaRPr dirty="0"/>
          </a:p>
        </p:txBody>
      </p:sp>
      <p:sp>
        <p:nvSpPr>
          <p:cNvPr id="66" name="Google Shape;66;p1" descr="Jihomoravský kraj"/>
          <p:cNvSpPr/>
          <p:nvPr/>
        </p:nvSpPr>
        <p:spPr>
          <a:xfrm>
            <a:off x="127000" y="-511175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>
            <a:spLocks noGrp="1"/>
          </p:cNvSpPr>
          <p:nvPr>
            <p:ph type="body" idx="3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lang="cs-CZ" dirty="0"/>
              <a:t>Helena Hančáková</a:t>
            </a:r>
            <a:endParaRPr dirty="0"/>
          </a:p>
        </p:txBody>
      </p:sp>
      <p:pic>
        <p:nvPicPr>
          <p:cNvPr id="68" name="Google Shape;6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1" descr="Obsah obrázku text, Písmo, snímek obrazovky, Grafika&#10;&#10;Popis byl vytvořen automaticky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"/>
          <p:cNvPicPr preferRelativeResize="0"/>
          <p:nvPr/>
        </p:nvPicPr>
        <p:blipFill rotWithShape="1">
          <a:blip r:embed="rId5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>
            <a:spLocks noGrp="1"/>
          </p:cNvSpPr>
          <p:nvPr>
            <p:ph type="title"/>
          </p:nvPr>
        </p:nvSpPr>
        <p:spPr>
          <a:xfrm>
            <a:off x="420489" y="2368923"/>
            <a:ext cx="10933309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ct val="100000"/>
              <a:buFont typeface="Arial"/>
              <a:buNone/>
            </a:pPr>
            <a:r>
              <a:rPr lang="cs-CZ" dirty="0"/>
              <a:t>Děkuji za pozornost.</a:t>
            </a:r>
            <a:endParaRPr dirty="0"/>
          </a:p>
        </p:txBody>
      </p:sp>
      <p:sp>
        <p:nvSpPr>
          <p:cNvPr id="91" name="Google Shape;91;p3"/>
          <p:cNvSpPr txBox="1">
            <a:spLocks noGrp="1"/>
          </p:cNvSpPr>
          <p:nvPr>
            <p:ph type="body" idx="1"/>
          </p:nvPr>
        </p:nvSpPr>
        <p:spPr>
          <a:xfrm>
            <a:off x="420489" y="2526867"/>
            <a:ext cx="10933309" cy="341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2800" dirty="0">
                <a:latin typeface="Arial"/>
                <a:ea typeface="Arial"/>
                <a:cs typeface="Arial"/>
                <a:sym typeface="Arial"/>
              </a:rPr>
              <a:t>Kontakt: 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2800" dirty="0">
                <a:latin typeface="Arial"/>
                <a:ea typeface="Arial"/>
                <a:cs typeface="Arial"/>
                <a:sym typeface="Arial"/>
              </a:rPr>
              <a:t>Helena Hančáková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2800" dirty="0">
                <a:latin typeface="Arial"/>
                <a:ea typeface="Arial"/>
                <a:cs typeface="Arial"/>
                <a:sym typeface="Arial"/>
              </a:rPr>
              <a:t>Tel: </a:t>
            </a:r>
            <a:r>
              <a:rPr lang="cs-CZ" sz="2800" dirty="0"/>
              <a:t>+420 608 888 670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2800" dirty="0">
                <a:latin typeface="Arial"/>
                <a:ea typeface="Arial"/>
                <a:cs typeface="Arial"/>
                <a:sym typeface="Arial"/>
              </a:rPr>
              <a:t>Email: </a:t>
            </a:r>
            <a:r>
              <a:rPr lang="cs-CZ" sz="2800" dirty="0"/>
              <a:t>hancakova.helena@kr-jihomoravsky.cz</a:t>
            </a:r>
            <a:endParaRPr dirty="0"/>
          </a:p>
        </p:txBody>
      </p:sp>
      <p:sp>
        <p:nvSpPr>
          <p:cNvPr id="92" name="Google Shape;92;p3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3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3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7D8A712-E4C9-174C-B6AE-F67F44B320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242025"/>
            <a:ext cx="10934700" cy="1352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cs-CZ" sz="1100" dirty="0"/>
            </a:br>
            <a:r>
              <a:rPr lang="cs-CZ" sz="4000" dirty="0"/>
              <a:t>Monitoring v tomto projektu bude končit </a:t>
            </a:r>
            <a:br>
              <a:rPr lang="cs-CZ" sz="4000" dirty="0"/>
            </a:br>
            <a:r>
              <a:rPr lang="cs-CZ" sz="4000" dirty="0"/>
              <a:t>k 31. 12. 2025.</a:t>
            </a:r>
            <a:endParaRPr lang="cs-CZ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ástupný text 2">
            <a:extLst>
              <a:ext uri="{FF2B5EF4-FFF2-40B4-BE49-F238E27FC236}">
                <a16:creationId xmlns:a16="http://schemas.microsoft.com/office/drawing/2014/main" id="{35765925-87B9-E0D4-2D6F-C7AD736D0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491" y="1561673"/>
            <a:ext cx="10933309" cy="4561726"/>
          </a:xfrm>
        </p:spPr>
        <p:txBody>
          <a:bodyPr>
            <a:normAutofit fontScale="25000" lnSpcReduction="20000"/>
          </a:bodyPr>
          <a:lstStyle/>
          <a:p>
            <a:pPr marL="114300" indent="0">
              <a:buNone/>
            </a:pPr>
            <a:endParaRPr lang="cs-CZ" sz="9000" dirty="0"/>
          </a:p>
          <a:p>
            <a:pPr marL="114300" indent="0">
              <a:buNone/>
            </a:pPr>
            <a:r>
              <a:rPr lang="cs-CZ" sz="6700" dirty="0"/>
              <a:t>K tomuto datu se budou dodávat tabulky:</a:t>
            </a:r>
          </a:p>
          <a:p>
            <a:pPr marL="114300" indent="0">
              <a:buNone/>
            </a:pPr>
            <a:endParaRPr lang="cs-CZ" sz="4400" dirty="0"/>
          </a:p>
          <a:p>
            <a:pPr marL="342900" indent="-342900">
              <a:buFontTx/>
              <a:buChar char="-"/>
            </a:pPr>
            <a:r>
              <a:rPr lang="cs-CZ" sz="9800" b="1" dirty="0"/>
              <a:t>Tabulka podpořených osob</a:t>
            </a:r>
            <a:r>
              <a:rPr lang="cs-CZ" sz="9800" dirty="0"/>
              <a:t> do </a:t>
            </a:r>
            <a:r>
              <a:rPr lang="cs-CZ" sz="9800" b="1" dirty="0"/>
              <a:t>10. 1. 2026 </a:t>
            </a:r>
            <a:r>
              <a:rPr lang="cs-CZ" sz="9800" dirty="0"/>
              <a:t>včetně celkové podpory </a:t>
            </a:r>
          </a:p>
          <a:p>
            <a:pPr marL="0" indent="0">
              <a:buNone/>
            </a:pPr>
            <a:r>
              <a:rPr lang="cs-CZ" sz="9800" dirty="0"/>
              <a:t>    za rok 2023, 2024, 2025 a datumů odchodů, stávající klienti budou mít</a:t>
            </a:r>
          </a:p>
          <a:p>
            <a:pPr marL="0" indent="0">
              <a:buNone/>
            </a:pPr>
            <a:r>
              <a:rPr lang="cs-CZ" sz="9800" dirty="0"/>
              <a:t>    datum odchodu 31. 12. 2025</a:t>
            </a:r>
          </a:p>
          <a:p>
            <a:pPr marL="0" indent="0">
              <a:buNone/>
            </a:pPr>
            <a:endParaRPr lang="cs-CZ" sz="9800" dirty="0"/>
          </a:p>
          <a:p>
            <a:pPr marL="342900" indent="-342900">
              <a:buFontTx/>
              <a:buChar char="-"/>
            </a:pPr>
            <a:r>
              <a:rPr lang="cs-CZ" sz="9800" b="1" dirty="0"/>
              <a:t>Tabulka Evidence jednotlivých účastníků </a:t>
            </a:r>
            <a:r>
              <a:rPr lang="cs-CZ" sz="9800" dirty="0"/>
              <a:t>do</a:t>
            </a:r>
            <a:r>
              <a:rPr lang="cs-CZ" sz="9800" b="1" dirty="0"/>
              <a:t> 20. 1. </a:t>
            </a:r>
            <a:r>
              <a:rPr lang="cs-CZ" sz="9800" b="1"/>
              <a:t>2026 </a:t>
            </a:r>
            <a:r>
              <a:rPr lang="cs-CZ" sz="9800" dirty="0"/>
              <a:t>včetně nově příchozích za druhé pololetí roku 2025. Tabulku si stáhnete z uložiště </a:t>
            </a:r>
          </a:p>
          <a:p>
            <a:pPr marL="0" indent="0">
              <a:buNone/>
            </a:pPr>
            <a:r>
              <a:rPr lang="cs-CZ" sz="9800" dirty="0"/>
              <a:t>    ze složky 6/2025!!!</a:t>
            </a:r>
          </a:p>
          <a:p>
            <a:pPr marL="0" indent="0">
              <a:buNone/>
            </a:pPr>
            <a:endParaRPr lang="cs-CZ" sz="9800" dirty="0"/>
          </a:p>
          <a:p>
            <a:pPr marL="342900" indent="-342900">
              <a:buFontTx/>
              <a:buChar char="-"/>
            </a:pPr>
            <a:r>
              <a:rPr lang="cs-CZ" sz="9800" b="1" u="sng" dirty="0"/>
              <a:t>Tabulky, prosím, uložte na uložiště do složky 12/2025</a:t>
            </a:r>
          </a:p>
          <a:p>
            <a:pPr marL="342900" indent="-342900">
              <a:buFontTx/>
              <a:buChar char="-"/>
            </a:pPr>
            <a:endParaRPr lang="cs-CZ" sz="4400" b="1" u="sng" dirty="0"/>
          </a:p>
          <a:p>
            <a:pPr marL="0" indent="0">
              <a:buNone/>
            </a:pPr>
            <a:endParaRPr lang="cs-CZ" sz="4400" b="1" u="sng" dirty="0"/>
          </a:p>
          <a:p>
            <a:pPr marL="114300" indent="0">
              <a:buNone/>
            </a:pPr>
            <a:endParaRPr lang="cs-CZ" sz="3600" b="1" dirty="0"/>
          </a:p>
          <a:p>
            <a:pPr marL="114300" indent="0">
              <a:buNone/>
            </a:pPr>
            <a:r>
              <a:rPr lang="cs-CZ" sz="3600" b="1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14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>
            <a:spLocks noGrp="1"/>
          </p:cNvSpPr>
          <p:nvPr>
            <p:ph type="body" idx="1"/>
          </p:nvPr>
        </p:nvSpPr>
        <p:spPr>
          <a:xfrm>
            <a:off x="413037" y="2208906"/>
            <a:ext cx="10933309" cy="341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3600" b="1" dirty="0"/>
              <a:t>Navazující projekt    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34FD"/>
              </a:buClr>
              <a:buSzPts val="2800"/>
              <a:buNone/>
            </a:pPr>
            <a:r>
              <a:rPr lang="cs-CZ" sz="3600" b="1" dirty="0" err="1">
                <a:solidFill>
                  <a:srgbClr val="FB4E3C"/>
                </a:solidFill>
              </a:rPr>
              <a:t>reg.č</a:t>
            </a:r>
            <a:r>
              <a:rPr lang="cs-CZ" sz="3600" b="1" dirty="0">
                <a:solidFill>
                  <a:srgbClr val="FB4E3C"/>
                </a:solidFill>
              </a:rPr>
              <a:t>.: </a:t>
            </a:r>
            <a:r>
              <a:rPr lang="cs-CZ" sz="3600" b="1" kern="100" dirty="0">
                <a:solidFill>
                  <a:srgbClr val="FB4E3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CZ.03.02.01/00/22_003/0005620</a:t>
            </a:r>
            <a:br>
              <a:rPr lang="cs-CZ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Datum zahájení</a:t>
            </a:r>
            <a:r>
              <a:rPr lang="cs-CZ" sz="3600" b="1" dirty="0"/>
              <a:t> monitoringu 1. 1. 2026.</a:t>
            </a:r>
            <a:endParaRPr dirty="0"/>
          </a:p>
        </p:txBody>
      </p:sp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138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A1329DF9-73F2-4F69-8E77-216589365FA1}"/>
              </a:ext>
            </a:extLst>
          </p:cNvPr>
          <p:cNvSpPr txBox="1"/>
          <p:nvPr/>
        </p:nvSpPr>
        <p:spPr>
          <a:xfrm>
            <a:off x="612180" y="1782481"/>
            <a:ext cx="1115703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rgbClr val="1D34FD"/>
                </a:solidFill>
              </a:rPr>
              <a:t>V tomto projektu budeme monitorovat obvyklým způsobem </a:t>
            </a:r>
          </a:p>
          <a:p>
            <a:endParaRPr lang="cs-CZ" sz="2400" dirty="0">
              <a:solidFill>
                <a:srgbClr val="1D34FD"/>
              </a:solidFill>
            </a:endParaRPr>
          </a:p>
          <a:p>
            <a:r>
              <a:rPr lang="cs-CZ" sz="2400" dirty="0">
                <a:solidFill>
                  <a:srgbClr val="1D34FD"/>
                </a:solidFill>
              </a:rPr>
              <a:t>- </a:t>
            </a:r>
            <a:r>
              <a:rPr lang="cs-CZ" sz="2400" b="1" dirty="0">
                <a:solidFill>
                  <a:srgbClr val="1D34FD"/>
                </a:solidFill>
              </a:rPr>
              <a:t>Tabulka podpořených osob </a:t>
            </a:r>
            <a:r>
              <a:rPr lang="cs-CZ" sz="2400" dirty="0">
                <a:solidFill>
                  <a:srgbClr val="1D34FD"/>
                </a:solidFill>
              </a:rPr>
              <a:t>dodaná vždy do 10 dne v měsíci, </a:t>
            </a:r>
          </a:p>
          <a:p>
            <a:r>
              <a:rPr lang="cs-CZ" sz="2400" dirty="0">
                <a:solidFill>
                  <a:srgbClr val="1D34FD"/>
                </a:solidFill>
              </a:rPr>
              <a:t>   k datu 30. 6. a k 31. 12. včetně přičtené podpory </a:t>
            </a:r>
          </a:p>
          <a:p>
            <a:endParaRPr lang="cs-CZ" sz="2400" dirty="0">
              <a:solidFill>
                <a:srgbClr val="1D34FD"/>
              </a:solidFill>
            </a:endParaRPr>
          </a:p>
          <a:p>
            <a:r>
              <a:rPr lang="cs-CZ" sz="2400" b="1" dirty="0">
                <a:solidFill>
                  <a:srgbClr val="1D34FD"/>
                </a:solidFill>
              </a:rPr>
              <a:t>- Tabulka Evidence jednotlivých účastníků</a:t>
            </a:r>
            <a:r>
              <a:rPr lang="cs-CZ" sz="2400" dirty="0">
                <a:solidFill>
                  <a:srgbClr val="1D34FD"/>
                </a:solidFill>
              </a:rPr>
              <a:t>, nebudou monitorovací listy, </a:t>
            </a:r>
          </a:p>
          <a:p>
            <a:r>
              <a:rPr lang="cs-CZ" sz="2400" b="1" dirty="0">
                <a:solidFill>
                  <a:srgbClr val="1D34FD"/>
                </a:solidFill>
              </a:rPr>
              <a:t>   žádná podpořená osoba nebude mít datum vstupu starší jak 1. 1. 2026</a:t>
            </a:r>
          </a:p>
          <a:p>
            <a:pPr marL="180000"/>
            <a:endParaRPr lang="cs-CZ" sz="2400" b="1" dirty="0">
              <a:solidFill>
                <a:srgbClr val="1D34FD"/>
              </a:solidFill>
            </a:endParaRPr>
          </a:p>
          <a:p>
            <a:r>
              <a:rPr lang="cs-CZ" sz="2400" dirty="0">
                <a:solidFill>
                  <a:srgbClr val="1D34FD"/>
                </a:solidFill>
              </a:rPr>
              <a:t>- tabulky najdete ke stažení na stránkách projektu </a:t>
            </a:r>
          </a:p>
          <a:p>
            <a:pPr marL="180000"/>
            <a:r>
              <a:rPr lang="cs-CZ" sz="2400" dirty="0">
                <a:solidFill>
                  <a:srgbClr val="1D34FD"/>
                </a:solidFill>
              </a:rPr>
              <a:t>https://socialnisluzby-ipjmk.cz, </a:t>
            </a:r>
            <a:r>
              <a:rPr lang="cs-CZ" sz="2400" u="sng" dirty="0">
                <a:solidFill>
                  <a:srgbClr val="1D34FD"/>
                </a:solidFill>
              </a:rPr>
              <a:t>projekt IP V,</a:t>
            </a:r>
            <a:r>
              <a:rPr lang="cs-CZ" sz="2400" dirty="0">
                <a:solidFill>
                  <a:srgbClr val="1D34FD"/>
                </a:solidFill>
              </a:rPr>
              <a:t> ve složce dokumenty ke stažení</a:t>
            </a:r>
          </a:p>
        </p:txBody>
      </p:sp>
    </p:spTree>
    <p:extLst>
      <p:ext uri="{BB962C8B-B14F-4D97-AF65-F5344CB8AC3E}">
        <p14:creationId xmlns:p14="http://schemas.microsoft.com/office/powerpoint/2010/main" val="219247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 txBox="1">
            <a:spLocks noGrp="1"/>
          </p:cNvSpPr>
          <p:nvPr>
            <p:ph type="title"/>
          </p:nvPr>
        </p:nvSpPr>
        <p:spPr>
          <a:xfrm>
            <a:off x="918298" y="3501964"/>
            <a:ext cx="10933309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ctr">
              <a:buSzPct val="100000"/>
            </a:pPr>
            <a:br>
              <a:rPr lang="cs-CZ" sz="4400" dirty="0"/>
            </a:br>
            <a:endParaRPr dirty="0"/>
          </a:p>
        </p:txBody>
      </p:sp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1B75FE4D-2911-29F4-72A0-AADBC8A953B6}"/>
              </a:ext>
            </a:extLst>
          </p:cNvPr>
          <p:cNvSpPr txBox="1"/>
          <p:nvPr/>
        </p:nvSpPr>
        <p:spPr>
          <a:xfrm>
            <a:off x="699241" y="1741852"/>
            <a:ext cx="1106013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>
                <a:solidFill>
                  <a:srgbClr val="1D34FD"/>
                </a:solidFill>
              </a:rPr>
              <a:t>Tabulka Evidence jednotlivých účastníků, </a:t>
            </a:r>
            <a:r>
              <a:rPr lang="cs-CZ" sz="2800" dirty="0">
                <a:solidFill>
                  <a:srgbClr val="1D34FD"/>
                </a:solidFill>
              </a:rPr>
              <a:t>prosím vyplňovat </a:t>
            </a:r>
          </a:p>
          <a:p>
            <a:pPr marL="216000"/>
            <a:endParaRPr lang="cs-CZ" sz="2800" dirty="0">
              <a:solidFill>
                <a:srgbClr val="1D34FD"/>
              </a:solidFill>
            </a:endParaRPr>
          </a:p>
          <a:p>
            <a:pPr indent="-457200"/>
            <a:r>
              <a:rPr lang="cs-CZ" sz="2800" dirty="0">
                <a:solidFill>
                  <a:srgbClr val="1D34FD"/>
                </a:solidFill>
              </a:rPr>
              <a:t>- adresu správně dle OP, včetně části obce, znak čísla                          orientačního zvlášť do sloupce K</a:t>
            </a:r>
            <a:br>
              <a:rPr lang="cs-CZ" sz="2800" dirty="0">
                <a:solidFill>
                  <a:srgbClr val="1D34FD"/>
                </a:solidFill>
              </a:rPr>
            </a:br>
            <a:r>
              <a:rPr lang="cs-CZ" sz="2800" dirty="0">
                <a:solidFill>
                  <a:srgbClr val="1D34FD"/>
                </a:solidFill>
              </a:rPr>
              <a:t>- PSČ buď s mezerou nebo bez, jen jedna varianta</a:t>
            </a:r>
            <a:br>
              <a:rPr lang="cs-CZ" sz="2800" dirty="0">
                <a:solidFill>
                  <a:srgbClr val="1D34FD"/>
                </a:solidFill>
              </a:rPr>
            </a:br>
            <a:r>
              <a:rPr lang="cs-CZ" sz="2800" dirty="0">
                <a:solidFill>
                  <a:srgbClr val="1D34FD"/>
                </a:solidFill>
              </a:rPr>
              <a:t>- nezapomenout na sloupce U a V postavení na trhu práce </a:t>
            </a:r>
          </a:p>
          <a:p>
            <a:r>
              <a:rPr lang="cs-CZ" sz="2800" dirty="0">
                <a:solidFill>
                  <a:srgbClr val="1D34FD"/>
                </a:solidFill>
              </a:rPr>
              <a:t>  a nejvyšší dosažené vzdělání</a:t>
            </a:r>
            <a:br>
              <a:rPr lang="cs-CZ" sz="2800" dirty="0">
                <a:solidFill>
                  <a:srgbClr val="1D34FD"/>
                </a:solidFill>
              </a:rPr>
            </a:br>
            <a:r>
              <a:rPr lang="cs-CZ" sz="2800" dirty="0">
                <a:solidFill>
                  <a:srgbClr val="1D34FD"/>
                </a:solidFill>
              </a:rPr>
              <a:t>- nezaměňovat jméno za příjmení</a:t>
            </a:r>
          </a:p>
          <a:p>
            <a:r>
              <a:rPr lang="cs-CZ" sz="2800" dirty="0">
                <a:solidFill>
                  <a:srgbClr val="1D34FD"/>
                </a:solidFill>
              </a:rPr>
              <a:t>- adresy v zahraničí systém nepřijímá</a:t>
            </a:r>
          </a:p>
        </p:txBody>
      </p:sp>
    </p:spTree>
    <p:extLst>
      <p:ext uri="{BB962C8B-B14F-4D97-AF65-F5344CB8AC3E}">
        <p14:creationId xmlns:p14="http://schemas.microsoft.com/office/powerpoint/2010/main" val="1520907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 txBox="1">
            <a:spLocks noGrp="1"/>
          </p:cNvSpPr>
          <p:nvPr>
            <p:ph type="title"/>
          </p:nvPr>
        </p:nvSpPr>
        <p:spPr>
          <a:xfrm>
            <a:off x="279200" y="1506749"/>
            <a:ext cx="10933309" cy="6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ctr">
              <a:buSzPct val="100000"/>
            </a:pPr>
            <a:r>
              <a:rPr lang="cs-CZ" sz="4000" dirty="0"/>
              <a:t>příklad</a:t>
            </a:r>
            <a:br>
              <a:rPr lang="cs-CZ" sz="4400" dirty="0"/>
            </a:br>
            <a:endParaRPr dirty="0"/>
          </a:p>
        </p:txBody>
      </p:sp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88604"/>
            <a:ext cx="3148505" cy="55438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CA5E8DAA-3925-787A-4517-6F8221D34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600322"/>
              </p:ext>
            </p:extLst>
          </p:nvPr>
        </p:nvGraphicFramePr>
        <p:xfrm>
          <a:off x="699242" y="1928672"/>
          <a:ext cx="10933308" cy="70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148">
                  <a:extLst>
                    <a:ext uri="{9D8B030D-6E8A-4147-A177-3AD203B41FA5}">
                      <a16:colId xmlns:a16="http://schemas.microsoft.com/office/drawing/2014/main" val="810972796"/>
                    </a:ext>
                  </a:extLst>
                </a:gridCol>
                <a:gridCol w="4287234">
                  <a:extLst>
                    <a:ext uri="{9D8B030D-6E8A-4147-A177-3AD203B41FA5}">
                      <a16:colId xmlns:a16="http://schemas.microsoft.com/office/drawing/2014/main" val="4129241973"/>
                    </a:ext>
                  </a:extLst>
                </a:gridCol>
                <a:gridCol w="1394642">
                  <a:extLst>
                    <a:ext uri="{9D8B030D-6E8A-4147-A177-3AD203B41FA5}">
                      <a16:colId xmlns:a16="http://schemas.microsoft.com/office/drawing/2014/main" val="3192385392"/>
                    </a:ext>
                  </a:extLst>
                </a:gridCol>
                <a:gridCol w="878108">
                  <a:extLst>
                    <a:ext uri="{9D8B030D-6E8A-4147-A177-3AD203B41FA5}">
                      <a16:colId xmlns:a16="http://schemas.microsoft.com/office/drawing/2014/main" val="497685006"/>
                    </a:ext>
                  </a:extLst>
                </a:gridCol>
                <a:gridCol w="1067505">
                  <a:extLst>
                    <a:ext uri="{9D8B030D-6E8A-4147-A177-3AD203B41FA5}">
                      <a16:colId xmlns:a16="http://schemas.microsoft.com/office/drawing/2014/main" val="3613382500"/>
                    </a:ext>
                  </a:extLst>
                </a:gridCol>
                <a:gridCol w="1239682">
                  <a:extLst>
                    <a:ext uri="{9D8B030D-6E8A-4147-A177-3AD203B41FA5}">
                      <a16:colId xmlns:a16="http://schemas.microsoft.com/office/drawing/2014/main" val="4134828240"/>
                    </a:ext>
                  </a:extLst>
                </a:gridCol>
                <a:gridCol w="602623">
                  <a:extLst>
                    <a:ext uri="{9D8B030D-6E8A-4147-A177-3AD203B41FA5}">
                      <a16:colId xmlns:a16="http://schemas.microsoft.com/office/drawing/2014/main" val="2841652174"/>
                    </a:ext>
                  </a:extLst>
                </a:gridCol>
                <a:gridCol w="740366">
                  <a:extLst>
                    <a:ext uri="{9D8B030D-6E8A-4147-A177-3AD203B41FA5}">
                      <a16:colId xmlns:a16="http://schemas.microsoft.com/office/drawing/2014/main" val="2428487195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Obec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Část obce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Ulice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popisné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orientační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Znak čísla orientačního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270252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Střelice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Brno-venkov (okr.)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nám.Svobody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111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1a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664 47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špatně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114103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Střelice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Střelice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nám. Svobody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111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664 47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správně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34517590"/>
                  </a:ext>
                </a:extLst>
              </a:tr>
            </a:tbl>
          </a:graphicData>
        </a:graphic>
      </p:graphicFrame>
      <p:graphicFrame>
        <p:nvGraphicFramePr>
          <p:cNvPr id="12" name="Tabulka 11">
            <a:extLst>
              <a:ext uri="{FF2B5EF4-FFF2-40B4-BE49-F238E27FC236}">
                <a16:creationId xmlns:a16="http://schemas.microsoft.com/office/drawing/2014/main" id="{0AB2029A-7A95-C87B-ED6D-F58ED0866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15062"/>
              </p:ext>
            </p:extLst>
          </p:nvPr>
        </p:nvGraphicFramePr>
        <p:xfrm>
          <a:off x="720334" y="2918460"/>
          <a:ext cx="10912215" cy="861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1753">
                  <a:extLst>
                    <a:ext uri="{9D8B030D-6E8A-4147-A177-3AD203B41FA5}">
                      <a16:colId xmlns:a16="http://schemas.microsoft.com/office/drawing/2014/main" val="3249440201"/>
                    </a:ext>
                  </a:extLst>
                </a:gridCol>
                <a:gridCol w="4278964">
                  <a:extLst>
                    <a:ext uri="{9D8B030D-6E8A-4147-A177-3AD203B41FA5}">
                      <a16:colId xmlns:a16="http://schemas.microsoft.com/office/drawing/2014/main" val="3303415126"/>
                    </a:ext>
                  </a:extLst>
                </a:gridCol>
                <a:gridCol w="1391952">
                  <a:extLst>
                    <a:ext uri="{9D8B030D-6E8A-4147-A177-3AD203B41FA5}">
                      <a16:colId xmlns:a16="http://schemas.microsoft.com/office/drawing/2014/main" val="442055919"/>
                    </a:ext>
                  </a:extLst>
                </a:gridCol>
                <a:gridCol w="876414">
                  <a:extLst>
                    <a:ext uri="{9D8B030D-6E8A-4147-A177-3AD203B41FA5}">
                      <a16:colId xmlns:a16="http://schemas.microsoft.com/office/drawing/2014/main" val="1383831835"/>
                    </a:ext>
                  </a:extLst>
                </a:gridCol>
                <a:gridCol w="1065445">
                  <a:extLst>
                    <a:ext uri="{9D8B030D-6E8A-4147-A177-3AD203B41FA5}">
                      <a16:colId xmlns:a16="http://schemas.microsoft.com/office/drawing/2014/main" val="2516864003"/>
                    </a:ext>
                  </a:extLst>
                </a:gridCol>
                <a:gridCol w="1237290">
                  <a:extLst>
                    <a:ext uri="{9D8B030D-6E8A-4147-A177-3AD203B41FA5}">
                      <a16:colId xmlns:a16="http://schemas.microsoft.com/office/drawing/2014/main" val="205057071"/>
                    </a:ext>
                  </a:extLst>
                </a:gridCol>
                <a:gridCol w="601460">
                  <a:extLst>
                    <a:ext uri="{9D8B030D-6E8A-4147-A177-3AD203B41FA5}">
                      <a16:colId xmlns:a16="http://schemas.microsoft.com/office/drawing/2014/main" val="1923347331"/>
                    </a:ext>
                  </a:extLst>
                </a:gridCol>
                <a:gridCol w="738937">
                  <a:extLst>
                    <a:ext uri="{9D8B030D-6E8A-4147-A177-3AD203B41FA5}">
                      <a16:colId xmlns:a16="http://schemas.microsoft.com/office/drawing/2014/main" val="858536630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Obec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Část obce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Ulice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popisné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orientační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Znak čísla orientačního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01428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Hodonín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Masarykovo náměstí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53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69501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špatně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529428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Hodonín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Hodonín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Masarykovo nám.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53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69501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správně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3210429"/>
                  </a:ext>
                </a:extLst>
              </a:tr>
            </a:tbl>
          </a:graphicData>
        </a:graphic>
      </p:graphicFrame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E779CD80-D594-3A8E-03CB-565ECAFEB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141040"/>
              </p:ext>
            </p:extLst>
          </p:nvPr>
        </p:nvGraphicFramePr>
        <p:xfrm>
          <a:off x="699242" y="4068268"/>
          <a:ext cx="10912215" cy="70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1753">
                  <a:extLst>
                    <a:ext uri="{9D8B030D-6E8A-4147-A177-3AD203B41FA5}">
                      <a16:colId xmlns:a16="http://schemas.microsoft.com/office/drawing/2014/main" val="3050511019"/>
                    </a:ext>
                  </a:extLst>
                </a:gridCol>
                <a:gridCol w="4278963">
                  <a:extLst>
                    <a:ext uri="{9D8B030D-6E8A-4147-A177-3AD203B41FA5}">
                      <a16:colId xmlns:a16="http://schemas.microsoft.com/office/drawing/2014/main" val="4034242253"/>
                    </a:ext>
                  </a:extLst>
                </a:gridCol>
                <a:gridCol w="1391951">
                  <a:extLst>
                    <a:ext uri="{9D8B030D-6E8A-4147-A177-3AD203B41FA5}">
                      <a16:colId xmlns:a16="http://schemas.microsoft.com/office/drawing/2014/main" val="365261457"/>
                    </a:ext>
                  </a:extLst>
                </a:gridCol>
                <a:gridCol w="876414">
                  <a:extLst>
                    <a:ext uri="{9D8B030D-6E8A-4147-A177-3AD203B41FA5}">
                      <a16:colId xmlns:a16="http://schemas.microsoft.com/office/drawing/2014/main" val="460488906"/>
                    </a:ext>
                  </a:extLst>
                </a:gridCol>
                <a:gridCol w="1065445">
                  <a:extLst>
                    <a:ext uri="{9D8B030D-6E8A-4147-A177-3AD203B41FA5}">
                      <a16:colId xmlns:a16="http://schemas.microsoft.com/office/drawing/2014/main" val="1909393832"/>
                    </a:ext>
                  </a:extLst>
                </a:gridCol>
                <a:gridCol w="1237291">
                  <a:extLst>
                    <a:ext uri="{9D8B030D-6E8A-4147-A177-3AD203B41FA5}">
                      <a16:colId xmlns:a16="http://schemas.microsoft.com/office/drawing/2014/main" val="2490359325"/>
                    </a:ext>
                  </a:extLst>
                </a:gridCol>
                <a:gridCol w="601460">
                  <a:extLst>
                    <a:ext uri="{9D8B030D-6E8A-4147-A177-3AD203B41FA5}">
                      <a16:colId xmlns:a16="http://schemas.microsoft.com/office/drawing/2014/main" val="189065567"/>
                    </a:ext>
                  </a:extLst>
                </a:gridCol>
                <a:gridCol w="738938">
                  <a:extLst>
                    <a:ext uri="{9D8B030D-6E8A-4147-A177-3AD203B41FA5}">
                      <a16:colId xmlns:a16="http://schemas.microsoft.com/office/drawing/2014/main" val="1748963184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Obec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Část obce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Ulice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popisné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Číslo orientační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Znak čísla orientačního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985093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Brno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Střed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Husova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5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60200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špatně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768464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Brno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Staré Brno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u="none" strike="noStrike">
                          <a:effectLst/>
                        </a:rPr>
                        <a:t>Husova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165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5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60200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správně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748737"/>
                  </a:ext>
                </a:extLst>
              </a:tr>
            </a:tbl>
          </a:graphicData>
        </a:graphic>
      </p:graphicFrame>
      <p:sp>
        <p:nvSpPr>
          <p:cNvPr id="15" name="TextovéPole 14">
            <a:extLst>
              <a:ext uri="{FF2B5EF4-FFF2-40B4-BE49-F238E27FC236}">
                <a16:creationId xmlns:a16="http://schemas.microsoft.com/office/drawing/2014/main" id="{F8368D74-7F52-7264-2FD1-1A153DE04A05}"/>
              </a:ext>
            </a:extLst>
          </p:cNvPr>
          <p:cNvSpPr txBox="1"/>
          <p:nvPr/>
        </p:nvSpPr>
        <p:spPr>
          <a:xfrm>
            <a:off x="720334" y="5104890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kern="100" dirty="0">
                <a:solidFill>
                  <a:srgbClr val="1D34FD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v některém městě je nám., v některém je náměstí</a:t>
            </a:r>
          </a:p>
          <a:p>
            <a:r>
              <a:rPr lang="cs-CZ" sz="2000" kern="100" dirty="0">
                <a:solidFill>
                  <a:srgbClr val="1D34FD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část obce je to, co je na OP v adrese v prvním řádku</a:t>
            </a:r>
          </a:p>
          <a:p>
            <a:r>
              <a:rPr lang="cs-CZ" sz="2000" kern="100" dirty="0">
                <a:solidFill>
                  <a:srgbClr val="1D34FD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nevyplňuje se okres</a:t>
            </a:r>
          </a:p>
        </p:txBody>
      </p:sp>
    </p:spTree>
    <p:extLst>
      <p:ext uri="{BB962C8B-B14F-4D97-AF65-F5344CB8AC3E}">
        <p14:creationId xmlns:p14="http://schemas.microsoft.com/office/powerpoint/2010/main" val="348799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41470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98896E3-325E-E1FB-D56E-D82E99A437A6}"/>
              </a:ext>
            </a:extLst>
          </p:cNvPr>
          <p:cNvSpPr txBox="1"/>
          <p:nvPr/>
        </p:nvSpPr>
        <p:spPr>
          <a:xfrm>
            <a:off x="699242" y="1895763"/>
            <a:ext cx="1098148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1D34FD"/>
                </a:solidFill>
              </a:rPr>
              <a:t>První následující dodání tabulek v novém projektu</a:t>
            </a:r>
          </a:p>
          <a:p>
            <a:endParaRPr lang="cs-CZ" sz="3200" b="1" dirty="0">
              <a:solidFill>
                <a:srgbClr val="1D34FD"/>
              </a:solidFill>
            </a:endParaRPr>
          </a:p>
          <a:p>
            <a:r>
              <a:rPr lang="cs-CZ" sz="3200" dirty="0">
                <a:solidFill>
                  <a:srgbClr val="1D34FD"/>
                </a:solidFill>
              </a:rPr>
              <a:t>- </a:t>
            </a:r>
            <a:r>
              <a:rPr lang="cs-CZ" sz="3200" b="1" dirty="0">
                <a:solidFill>
                  <a:srgbClr val="1D34FD"/>
                </a:solidFill>
              </a:rPr>
              <a:t>Tabulka podpořených osob </a:t>
            </a:r>
          </a:p>
          <a:p>
            <a:r>
              <a:rPr lang="cs-CZ" sz="3200" dirty="0">
                <a:solidFill>
                  <a:srgbClr val="1D34FD"/>
                </a:solidFill>
              </a:rPr>
              <a:t>  do </a:t>
            </a:r>
            <a:r>
              <a:rPr lang="cs-CZ" sz="3200" b="1" dirty="0">
                <a:solidFill>
                  <a:srgbClr val="1D34FD"/>
                </a:solidFill>
              </a:rPr>
              <a:t>10. 2. 2026 </a:t>
            </a:r>
            <a:r>
              <a:rPr lang="cs-CZ" sz="3200" dirty="0">
                <a:solidFill>
                  <a:srgbClr val="1D34FD"/>
                </a:solidFill>
              </a:rPr>
              <a:t>za leden/2026 do složky 1/2026</a:t>
            </a:r>
          </a:p>
          <a:p>
            <a:endParaRPr lang="cs-CZ" sz="3200" dirty="0">
              <a:solidFill>
                <a:srgbClr val="1D34FD"/>
              </a:solidFill>
            </a:endParaRPr>
          </a:p>
          <a:p>
            <a:r>
              <a:rPr lang="cs-CZ" sz="3200" b="1" dirty="0">
                <a:solidFill>
                  <a:srgbClr val="1D34FD"/>
                </a:solidFill>
              </a:rPr>
              <a:t>- Tabulka Evidence jednotlivých účastníků </a:t>
            </a:r>
          </a:p>
          <a:p>
            <a:pPr marL="252000"/>
            <a:r>
              <a:rPr lang="cs-CZ" sz="3200" dirty="0">
                <a:solidFill>
                  <a:srgbClr val="1D34FD"/>
                </a:solidFill>
              </a:rPr>
              <a:t>do </a:t>
            </a:r>
            <a:r>
              <a:rPr lang="cs-CZ" sz="3200" b="1" dirty="0">
                <a:solidFill>
                  <a:srgbClr val="1D34FD"/>
                </a:solidFill>
              </a:rPr>
              <a:t>20. 7. 2026 </a:t>
            </a:r>
            <a:r>
              <a:rPr lang="cs-CZ" sz="3200" dirty="0">
                <a:solidFill>
                  <a:srgbClr val="1D34FD"/>
                </a:solidFill>
              </a:rPr>
              <a:t>do složky 6/2026 (doporučuji doplňovat </a:t>
            </a:r>
          </a:p>
          <a:p>
            <a:pPr marL="252000"/>
            <a:r>
              <a:rPr lang="cs-CZ" sz="3200" dirty="0">
                <a:solidFill>
                  <a:srgbClr val="1D34FD"/>
                </a:solidFill>
              </a:rPr>
              <a:t>si průběžně)</a:t>
            </a:r>
          </a:p>
        </p:txBody>
      </p:sp>
    </p:spTree>
    <p:extLst>
      <p:ext uri="{BB962C8B-B14F-4D97-AF65-F5344CB8AC3E}">
        <p14:creationId xmlns:p14="http://schemas.microsoft.com/office/powerpoint/2010/main" val="1222915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/>
          <p:nvPr/>
        </p:nvSpPr>
        <p:spPr>
          <a:xfrm>
            <a:off x="0" y="123455"/>
            <a:ext cx="3695307" cy="820132"/>
          </a:xfrm>
          <a:prstGeom prst="rect">
            <a:avLst/>
          </a:prstGeom>
          <a:solidFill>
            <a:srgbClr val="1D34FC"/>
          </a:solidFill>
          <a:ln w="12700" cap="flat" cmpd="sng">
            <a:solidFill>
              <a:srgbClr val="1D34F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2" descr="Obsah obrázku text, Písmo, snímek obrazovky, Grafika&#10;&#10;Popis byl vytvořen automatick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242" y="321302"/>
            <a:ext cx="3062062" cy="690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4">
            <a:alphaModFix/>
          </a:blip>
          <a:srcRect l="2986" t="13873" r="68060" b="12382"/>
          <a:stretch/>
        </p:blipFill>
        <p:spPr>
          <a:xfrm>
            <a:off x="720335" y="339090"/>
            <a:ext cx="975116" cy="653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751" y="341470"/>
            <a:ext cx="3148505" cy="5543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98896E3-325E-E1FB-D56E-D82E99A437A6}"/>
              </a:ext>
            </a:extLst>
          </p:cNvPr>
          <p:cNvSpPr txBox="1"/>
          <p:nvPr/>
        </p:nvSpPr>
        <p:spPr>
          <a:xfrm>
            <a:off x="338598" y="2357879"/>
            <a:ext cx="112634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>
                <a:solidFill>
                  <a:srgbClr val="1D34FD"/>
                </a:solidFill>
              </a:rPr>
              <a:t>Poděkování za dodání tabulek v červenci 2025</a:t>
            </a:r>
            <a:br>
              <a:rPr lang="cs-CZ" sz="3600" dirty="0">
                <a:solidFill>
                  <a:srgbClr val="1D34FD"/>
                </a:solidFill>
              </a:rPr>
            </a:br>
            <a:r>
              <a:rPr lang="cs-CZ" sz="3600" dirty="0">
                <a:solidFill>
                  <a:srgbClr val="1D34FD"/>
                </a:solidFill>
              </a:rPr>
              <a:t>a za pomoc při ztotožňování PO s ROB v dubnu</a:t>
            </a:r>
          </a:p>
        </p:txBody>
      </p:sp>
    </p:spTree>
    <p:extLst>
      <p:ext uri="{BB962C8B-B14F-4D97-AF65-F5344CB8AC3E}">
        <p14:creationId xmlns:p14="http://schemas.microsoft.com/office/powerpoint/2010/main" val="1293968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90ebb53-23a2-471a-9c6e-17bd0d11311e}" enabled="1" method="Standard" siteId="{418bc066-1b00-4aad-ad98-9ead95bb26a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522</Words>
  <Application>Microsoft Office PowerPoint</Application>
  <PresentationFormat>Širokoúhlá obrazovka</PresentationFormat>
  <Paragraphs>142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Aptos</vt:lpstr>
      <vt:lpstr>Aptos Narrow</vt:lpstr>
      <vt:lpstr>Arial</vt:lpstr>
      <vt:lpstr>Calibri</vt:lpstr>
      <vt:lpstr>Motiv Office</vt:lpstr>
      <vt:lpstr>Prezentace aplikace PowerPoint</vt:lpstr>
      <vt:lpstr> Monitoring v tomto projektu bude končit  k 31. 12. 2025.</vt:lpstr>
      <vt:lpstr>Prezentace aplikace PowerPoint</vt:lpstr>
      <vt:lpstr>Prezentace aplikace PowerPoint</vt:lpstr>
      <vt:lpstr>Prezentace aplikace PowerPoint</vt:lpstr>
      <vt:lpstr> </vt:lpstr>
      <vt:lpstr>příklad </vt:lpstr>
      <vt:lpstr>Prezentace aplikace PowerPoint</vt:lpstr>
      <vt:lpstr>Prezentace aplikace PowerPoint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Juryšek Michal</dc:creator>
  <cp:lastModifiedBy>Michaela Kamlarová</cp:lastModifiedBy>
  <cp:revision>9</cp:revision>
  <dcterms:created xsi:type="dcterms:W3CDTF">2022-06-15T12:56:25Z</dcterms:created>
  <dcterms:modified xsi:type="dcterms:W3CDTF">2025-11-24T08:20:21Z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etDate">
    <vt:lpwstr>2022-06-15T13:18:57Z</vt:lpwstr>
  </property>
  <property fmtid="{D5CDD505-2E9C-101B-9397-08002B2CF9AE}" pid="4" name="MSIP_Label_690ebb53-23a2-471a-9c6e-17bd0d11311e_Method">
    <vt:lpwstr>Standard</vt:lpwstr>
  </property>
  <property fmtid="{D5CDD505-2E9C-101B-9397-08002B2CF9AE}" pid="5" name="MSIP_Label_690ebb53-23a2-471a-9c6e-17bd0d11311e_Name">
    <vt:lpwstr>690ebb53-23a2-471a-9c6e-17bd0d11311e</vt:lpwstr>
  </property>
  <property fmtid="{D5CDD505-2E9C-101B-9397-08002B2CF9AE}" pid="6" name="MSIP_Label_690ebb53-23a2-471a-9c6e-17bd0d11311e_SiteId">
    <vt:lpwstr>418bc066-1b00-4aad-ad98-9ead95bb26a9</vt:lpwstr>
  </property>
  <property fmtid="{D5CDD505-2E9C-101B-9397-08002B2CF9AE}" pid="7" name="MSIP_Label_690ebb53-23a2-471a-9c6e-17bd0d11311e_ActionId">
    <vt:lpwstr>c9b6df23-b1b4-49cc-87bf-bbd2a6a778a4</vt:lpwstr>
  </property>
  <property fmtid="{D5CDD505-2E9C-101B-9397-08002B2CF9AE}" pid="8" name="MSIP_Label_690ebb53-23a2-471a-9c6e-17bd0d11311e_ContentBits">
    <vt:lpwstr>0</vt:lpwstr>
  </property>
  <property fmtid="{D5CDD505-2E9C-101B-9397-08002B2CF9AE}" pid="9" name="ContentTypeId">
    <vt:lpwstr>0x0101000756A9A4987C59419FAE6D6620C5760C</vt:lpwstr>
  </property>
</Properties>
</file>