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8" r:id="rId5"/>
    <p:sldId id="257" r:id="rId6"/>
    <p:sldId id="270" r:id="rId7"/>
    <p:sldId id="273" r:id="rId8"/>
    <p:sldId id="263" r:id="rId9"/>
    <p:sldId id="262" r:id="rId10"/>
    <p:sldId id="260" r:id="rId11"/>
    <p:sldId id="261" r:id="rId12"/>
    <p:sldId id="277" r:id="rId13"/>
    <p:sldId id="266" r:id="rId14"/>
    <p:sldId id="279" r:id="rId15"/>
    <p:sldId id="267" r:id="rId16"/>
    <p:sldId id="280" r:id="rId17"/>
    <p:sldId id="276" r:id="rId18"/>
    <p:sldId id="281" r:id="rId19"/>
    <p:sldId id="275" r:id="rId20"/>
    <p:sldId id="264" r:id="rId21"/>
    <p:sldId id="265" r:id="rId22"/>
    <p:sldId id="269" r:id="rId23"/>
    <p:sldId id="268" r:id="rId24"/>
  </p:sldIdLst>
  <p:sldSz cx="12192000" cy="6858000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4FE"/>
    <a:srgbClr val="1D34FD"/>
    <a:srgbClr val="FF5172"/>
    <a:srgbClr val="FB52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dláková Anna" userId="08aad577-449f-4149-ab4e-8e7535134c58" providerId="ADAL" clId="{C37A1F60-F3B7-4A3F-B2CA-EF4A104B2C97}"/>
    <pc:docChg chg="undo redo custSel modSld">
      <pc:chgData name="Sedláková Anna" userId="08aad577-449f-4149-ab4e-8e7535134c58" providerId="ADAL" clId="{C37A1F60-F3B7-4A3F-B2CA-EF4A104B2C97}" dt="2023-10-11T09:56:59.640" v="2076" actId="207"/>
      <pc:docMkLst>
        <pc:docMk/>
      </pc:docMkLst>
      <pc:sldChg chg="modSp mod">
        <pc:chgData name="Sedláková Anna" userId="08aad577-449f-4149-ab4e-8e7535134c58" providerId="ADAL" clId="{C37A1F60-F3B7-4A3F-B2CA-EF4A104B2C97}" dt="2023-10-11T09:55:48.810" v="2073" actId="207"/>
        <pc:sldMkLst>
          <pc:docMk/>
          <pc:sldMk cId="2290801970" sldId="257"/>
        </pc:sldMkLst>
        <pc:spChg chg="mod">
          <ac:chgData name="Sedláková Anna" userId="08aad577-449f-4149-ab4e-8e7535134c58" providerId="ADAL" clId="{C37A1F60-F3B7-4A3F-B2CA-EF4A104B2C97}" dt="2023-10-11T09:55:48.810" v="2073" actId="207"/>
          <ac:spMkLst>
            <pc:docMk/>
            <pc:sldMk cId="2290801970" sldId="257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C37A1F60-F3B7-4A3F-B2CA-EF4A104B2C97}" dt="2023-10-11T09:06:58.252" v="7" actId="27636"/>
        <pc:sldMkLst>
          <pc:docMk/>
          <pc:sldMk cId="346609049" sldId="258"/>
        </pc:sldMkLst>
        <pc:spChg chg="mod">
          <ac:chgData name="Sedláková Anna" userId="08aad577-449f-4149-ab4e-8e7535134c58" providerId="ADAL" clId="{C37A1F60-F3B7-4A3F-B2CA-EF4A104B2C97}" dt="2023-10-11T09:06:58.252" v="7" actId="27636"/>
          <ac:spMkLst>
            <pc:docMk/>
            <pc:sldMk cId="346609049" sldId="258"/>
            <ac:spMk id="6" creationId="{96CD30AF-8179-4F75-B451-915EDF12A0EC}"/>
          </ac:spMkLst>
        </pc:spChg>
      </pc:sldChg>
      <pc:sldChg chg="modSp mod">
        <pc:chgData name="Sedláková Anna" userId="08aad577-449f-4149-ab4e-8e7535134c58" providerId="ADAL" clId="{C37A1F60-F3B7-4A3F-B2CA-EF4A104B2C97}" dt="2023-10-11T09:23:16.168" v="1112" actId="20577"/>
        <pc:sldMkLst>
          <pc:docMk/>
          <pc:sldMk cId="1227220115" sldId="259"/>
        </pc:sldMkLst>
        <pc:spChg chg="mod">
          <ac:chgData name="Sedláková Anna" userId="08aad577-449f-4149-ab4e-8e7535134c58" providerId="ADAL" clId="{C37A1F60-F3B7-4A3F-B2CA-EF4A104B2C97}" dt="2023-10-11T09:23:16.168" v="1112" actId="20577"/>
          <ac:spMkLst>
            <pc:docMk/>
            <pc:sldMk cId="1227220115" sldId="259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C37A1F60-F3B7-4A3F-B2CA-EF4A104B2C97}" dt="2023-10-11T09:25:45.007" v="1120" actId="20577"/>
        <pc:sldMkLst>
          <pc:docMk/>
          <pc:sldMk cId="1083718722" sldId="260"/>
        </pc:sldMkLst>
        <pc:spChg chg="mod">
          <ac:chgData name="Sedláková Anna" userId="08aad577-449f-4149-ab4e-8e7535134c58" providerId="ADAL" clId="{C37A1F60-F3B7-4A3F-B2CA-EF4A104B2C97}" dt="2023-10-11T09:25:45.007" v="1120" actId="20577"/>
          <ac:spMkLst>
            <pc:docMk/>
            <pc:sldMk cId="1083718722" sldId="260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C37A1F60-F3B7-4A3F-B2CA-EF4A104B2C97}" dt="2023-10-11T09:56:33.958" v="2075" actId="113"/>
        <pc:sldMkLst>
          <pc:docMk/>
          <pc:sldMk cId="638382186" sldId="261"/>
        </pc:sldMkLst>
        <pc:spChg chg="mod">
          <ac:chgData name="Sedláková Anna" userId="08aad577-449f-4149-ab4e-8e7535134c58" providerId="ADAL" clId="{C37A1F60-F3B7-4A3F-B2CA-EF4A104B2C97}" dt="2023-10-11T09:56:33.958" v="2075" actId="113"/>
          <ac:spMkLst>
            <pc:docMk/>
            <pc:sldMk cId="638382186" sldId="261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C37A1F60-F3B7-4A3F-B2CA-EF4A104B2C97}" dt="2023-10-11T09:56:59.640" v="2076" actId="207"/>
        <pc:sldMkLst>
          <pc:docMk/>
          <pc:sldMk cId="2462769832" sldId="264"/>
        </pc:sldMkLst>
        <pc:spChg chg="mod">
          <ac:chgData name="Sedláková Anna" userId="08aad577-449f-4149-ab4e-8e7535134c58" providerId="ADAL" clId="{C37A1F60-F3B7-4A3F-B2CA-EF4A104B2C97}" dt="2023-10-11T09:32:21.332" v="1448" actId="1035"/>
          <ac:spMkLst>
            <pc:docMk/>
            <pc:sldMk cId="2462769832" sldId="264"/>
            <ac:spMk id="2" creationId="{F7A5732F-31D6-4262-9D8C-E5A6D3679C74}"/>
          </ac:spMkLst>
        </pc:spChg>
        <pc:spChg chg="mod">
          <ac:chgData name="Sedláková Anna" userId="08aad577-449f-4149-ab4e-8e7535134c58" providerId="ADAL" clId="{C37A1F60-F3B7-4A3F-B2CA-EF4A104B2C97}" dt="2023-10-11T09:56:59.640" v="2076" actId="207"/>
          <ac:spMkLst>
            <pc:docMk/>
            <pc:sldMk cId="2462769832" sldId="264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C37A1F60-F3B7-4A3F-B2CA-EF4A104B2C97}" dt="2023-10-11T09:38:39.286" v="2070" actId="27636"/>
        <pc:sldMkLst>
          <pc:docMk/>
          <pc:sldMk cId="992039483" sldId="265"/>
        </pc:sldMkLst>
        <pc:spChg chg="mod">
          <ac:chgData name="Sedláková Anna" userId="08aad577-449f-4149-ab4e-8e7535134c58" providerId="ADAL" clId="{C37A1F60-F3B7-4A3F-B2CA-EF4A104B2C97}" dt="2023-10-11T09:38:39.286" v="2070" actId="27636"/>
          <ac:spMkLst>
            <pc:docMk/>
            <pc:sldMk cId="992039483" sldId="265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C37A1F60-F3B7-4A3F-B2CA-EF4A104B2C97}" dt="2023-10-11T09:15:27.290" v="421" actId="1076"/>
        <pc:sldMkLst>
          <pc:docMk/>
          <pc:sldMk cId="2292297889" sldId="266"/>
        </pc:sldMkLst>
        <pc:spChg chg="mod">
          <ac:chgData name="Sedláková Anna" userId="08aad577-449f-4149-ab4e-8e7535134c58" providerId="ADAL" clId="{C37A1F60-F3B7-4A3F-B2CA-EF4A104B2C97}" dt="2023-10-11T09:15:27.290" v="421" actId="1076"/>
          <ac:spMkLst>
            <pc:docMk/>
            <pc:sldMk cId="2292297889" sldId="266"/>
            <ac:spMk id="3" creationId="{F9899984-A248-49FA-8DD9-8EF8C83578DE}"/>
          </ac:spMkLst>
        </pc:spChg>
      </pc:sldChg>
    </pc:docChg>
  </pc:docChgLst>
  <pc:docChgLst>
    <pc:chgData name="Rousová Taťána" userId="S::rousova.tatana@kr-jihomoravsky.cz::e2d07c7a-dc55-4e3d-8c98-65adc7b0f02d" providerId="AD" clId="Web-{2B80FD5E-7A8A-209C-EAC3-843185CDB91B}"/>
    <pc:docChg chg="modSld">
      <pc:chgData name="Rousová Taťána" userId="S::rousova.tatana@kr-jihomoravsky.cz::e2d07c7a-dc55-4e3d-8c98-65adc7b0f02d" providerId="AD" clId="Web-{2B80FD5E-7A8A-209C-EAC3-843185CDB91B}" dt="2022-06-13T06:05:53.390" v="0"/>
      <pc:docMkLst>
        <pc:docMk/>
      </pc:docMkLst>
      <pc:sldChg chg="addSp">
        <pc:chgData name="Rousová Taťána" userId="S::rousova.tatana@kr-jihomoravsky.cz::e2d07c7a-dc55-4e3d-8c98-65adc7b0f02d" providerId="AD" clId="Web-{2B80FD5E-7A8A-209C-EAC3-843185CDB91B}" dt="2022-06-13T06:05:53.390" v="0"/>
        <pc:sldMkLst>
          <pc:docMk/>
          <pc:sldMk cId="3871324235" sldId="274"/>
        </pc:sldMkLst>
        <pc:spChg chg="add">
          <ac:chgData name="Rousová Taťána" userId="S::rousova.tatana@kr-jihomoravsky.cz::e2d07c7a-dc55-4e3d-8c98-65adc7b0f02d" providerId="AD" clId="Web-{2B80FD5E-7A8A-209C-EAC3-843185CDB91B}" dt="2022-06-13T06:05:53.390" v="0"/>
          <ac:spMkLst>
            <pc:docMk/>
            <pc:sldMk cId="3871324235" sldId="274"/>
            <ac:spMk id="5" creationId="{AA25F2AA-000A-76D4-E31C-8611299F38AA}"/>
          </ac:spMkLst>
        </pc:spChg>
      </pc:sldChg>
    </pc:docChg>
  </pc:docChgLst>
  <pc:docChgLst>
    <pc:chgData name="Juryšek Michal" userId="e3a16739-90b8-4798-8255-ed6cb6d05e34" providerId="ADAL" clId="{2D3558BF-7705-4DB7-8F37-DA197917FB8E}"/>
    <pc:docChg chg="custSel addSld modSld">
      <pc:chgData name="Juryšek Michal" userId="e3a16739-90b8-4798-8255-ed6cb6d05e34" providerId="ADAL" clId="{2D3558BF-7705-4DB7-8F37-DA197917FB8E}" dt="2022-06-06T12:55:55.875" v="75" actId="6549"/>
      <pc:docMkLst>
        <pc:docMk/>
      </pc:docMkLst>
      <pc:sldChg chg="modSp mod">
        <pc:chgData name="Juryšek Michal" userId="e3a16739-90b8-4798-8255-ed6cb6d05e34" providerId="ADAL" clId="{2D3558BF-7705-4DB7-8F37-DA197917FB8E}" dt="2022-06-06T12:53:41.628" v="32" actId="6549"/>
        <pc:sldMkLst>
          <pc:docMk/>
          <pc:sldMk cId="2290801970" sldId="257"/>
        </pc:sldMkLst>
        <pc:spChg chg="mod">
          <ac:chgData name="Juryšek Michal" userId="e3a16739-90b8-4798-8255-ed6cb6d05e34" providerId="ADAL" clId="{2D3558BF-7705-4DB7-8F37-DA197917FB8E}" dt="2022-06-06T12:53:41.628" v="32" actId="6549"/>
          <ac:spMkLst>
            <pc:docMk/>
            <pc:sldMk cId="2290801970" sldId="257"/>
            <ac:spMk id="2" creationId="{F7A5732F-31D6-4262-9D8C-E5A6D3679C74}"/>
          </ac:spMkLst>
        </pc:spChg>
        <pc:spChg chg="mod">
          <ac:chgData name="Juryšek Michal" userId="e3a16739-90b8-4798-8255-ed6cb6d05e34" providerId="ADAL" clId="{2D3558BF-7705-4DB7-8F37-DA197917FB8E}" dt="2022-06-06T12:53:39.391" v="31" actId="6549"/>
          <ac:spMkLst>
            <pc:docMk/>
            <pc:sldMk cId="2290801970" sldId="257"/>
            <ac:spMk id="3" creationId="{F9899984-A248-49FA-8DD9-8EF8C83578DE}"/>
          </ac:spMkLst>
        </pc:spChg>
      </pc:sldChg>
      <pc:sldChg chg="modSp mod">
        <pc:chgData name="Juryšek Michal" userId="e3a16739-90b8-4798-8255-ed6cb6d05e34" providerId="ADAL" clId="{2D3558BF-7705-4DB7-8F37-DA197917FB8E}" dt="2022-06-06T12:53:19.871" v="9" actId="6549"/>
        <pc:sldMkLst>
          <pc:docMk/>
          <pc:sldMk cId="346609049" sldId="258"/>
        </pc:sldMkLst>
        <pc:spChg chg="mod">
          <ac:chgData name="Juryšek Michal" userId="e3a16739-90b8-4798-8255-ed6cb6d05e34" providerId="ADAL" clId="{2D3558BF-7705-4DB7-8F37-DA197917FB8E}" dt="2022-06-06T12:53:12.437" v="7" actId="6549"/>
          <ac:spMkLst>
            <pc:docMk/>
            <pc:sldMk cId="346609049" sldId="258"/>
            <ac:spMk id="2" creationId="{8B7BCD3C-125E-4C97-B17A-5A59AB0CD6CF}"/>
          </ac:spMkLst>
        </pc:spChg>
        <pc:spChg chg="mod">
          <ac:chgData name="Juryšek Michal" userId="e3a16739-90b8-4798-8255-ed6cb6d05e34" providerId="ADAL" clId="{2D3558BF-7705-4DB7-8F37-DA197917FB8E}" dt="2022-06-06T12:53:09.644" v="6" actId="6549"/>
          <ac:spMkLst>
            <pc:docMk/>
            <pc:sldMk cId="346609049" sldId="258"/>
            <ac:spMk id="3" creationId="{117A5578-DB52-4442-95F3-15A8D8EA36E1}"/>
          </ac:spMkLst>
        </pc:spChg>
        <pc:spChg chg="mod">
          <ac:chgData name="Juryšek Michal" userId="e3a16739-90b8-4798-8255-ed6cb6d05e34" providerId="ADAL" clId="{2D3558BF-7705-4DB7-8F37-DA197917FB8E}" dt="2022-06-06T12:53:16.479" v="8" actId="6549"/>
          <ac:spMkLst>
            <pc:docMk/>
            <pc:sldMk cId="346609049" sldId="258"/>
            <ac:spMk id="4" creationId="{410EEC4C-7405-4F14-A7E4-83AD62E060D5}"/>
          </ac:spMkLst>
        </pc:spChg>
        <pc:spChg chg="mod">
          <ac:chgData name="Juryšek Michal" userId="e3a16739-90b8-4798-8255-ed6cb6d05e34" providerId="ADAL" clId="{2D3558BF-7705-4DB7-8F37-DA197917FB8E}" dt="2022-06-06T12:53:19.871" v="9" actId="6549"/>
          <ac:spMkLst>
            <pc:docMk/>
            <pc:sldMk cId="346609049" sldId="258"/>
            <ac:spMk id="6" creationId="{96CD30AF-8179-4F75-B451-915EDF12A0EC}"/>
          </ac:spMkLst>
        </pc:spChg>
      </pc:sldChg>
      <pc:sldChg chg="modSp mod">
        <pc:chgData name="Juryšek Michal" userId="e3a16739-90b8-4798-8255-ed6cb6d05e34" providerId="ADAL" clId="{2D3558BF-7705-4DB7-8F37-DA197917FB8E}" dt="2022-06-06T12:54:55.596" v="54" actId="6549"/>
        <pc:sldMkLst>
          <pc:docMk/>
          <pc:sldMk cId="2095395328" sldId="259"/>
        </pc:sldMkLst>
        <pc:spChg chg="mod">
          <ac:chgData name="Juryšek Michal" userId="e3a16739-90b8-4798-8255-ed6cb6d05e34" providerId="ADAL" clId="{2D3558BF-7705-4DB7-8F37-DA197917FB8E}" dt="2022-06-06T12:54:55.596" v="54" actId="6549"/>
          <ac:spMkLst>
            <pc:docMk/>
            <pc:sldMk cId="2095395328" sldId="259"/>
            <ac:spMk id="2" creationId="{8C8B81EC-1DB0-450C-A1FF-B790A5845391}"/>
          </ac:spMkLst>
        </pc:spChg>
        <pc:spChg chg="mod">
          <ac:chgData name="Juryšek Michal" userId="e3a16739-90b8-4798-8255-ed6cb6d05e34" providerId="ADAL" clId="{2D3558BF-7705-4DB7-8F37-DA197917FB8E}" dt="2022-06-06T12:54:53.243" v="53" actId="6549"/>
          <ac:spMkLst>
            <pc:docMk/>
            <pc:sldMk cId="2095395328" sldId="259"/>
            <ac:spMk id="3" creationId="{18C794B0-41CB-439D-94D4-7FF0D82137FB}"/>
          </ac:spMkLst>
        </pc:spChg>
      </pc:sldChg>
      <pc:sldChg chg="modSp mod">
        <pc:chgData name="Juryšek Michal" userId="e3a16739-90b8-4798-8255-ed6cb6d05e34" providerId="ADAL" clId="{2D3558BF-7705-4DB7-8F37-DA197917FB8E}" dt="2022-06-06T12:54:48.798" v="52" actId="6549"/>
        <pc:sldMkLst>
          <pc:docMk/>
          <pc:sldMk cId="2531856674" sldId="260"/>
        </pc:sldMkLst>
        <pc:spChg chg="mod">
          <ac:chgData name="Juryšek Michal" userId="e3a16739-90b8-4798-8255-ed6cb6d05e34" providerId="ADAL" clId="{2D3558BF-7705-4DB7-8F37-DA197917FB8E}" dt="2022-06-06T12:54:48.798" v="52" actId="6549"/>
          <ac:spMkLst>
            <pc:docMk/>
            <pc:sldMk cId="2531856674" sldId="260"/>
            <ac:spMk id="2" creationId="{00AF68C3-DC40-462F-9FD2-565F8A95E5F1}"/>
          </ac:spMkLst>
        </pc:spChg>
        <pc:spChg chg="mod">
          <ac:chgData name="Juryšek Michal" userId="e3a16739-90b8-4798-8255-ed6cb6d05e34" providerId="ADAL" clId="{2D3558BF-7705-4DB7-8F37-DA197917FB8E}" dt="2022-06-06T12:54:46.106" v="51" actId="6549"/>
          <ac:spMkLst>
            <pc:docMk/>
            <pc:sldMk cId="2531856674" sldId="260"/>
            <ac:spMk id="3" creationId="{C404AC14-8562-4E5F-BB90-F4E9C943BFE6}"/>
          </ac:spMkLst>
        </pc:spChg>
      </pc:sldChg>
      <pc:sldChg chg="modSp mod">
        <pc:chgData name="Juryšek Michal" userId="e3a16739-90b8-4798-8255-ed6cb6d05e34" providerId="ADAL" clId="{2D3558BF-7705-4DB7-8F37-DA197917FB8E}" dt="2022-06-06T12:54:14.528" v="39" actId="6549"/>
        <pc:sldMkLst>
          <pc:docMk/>
          <pc:sldMk cId="20063310" sldId="261"/>
        </pc:sldMkLst>
        <pc:spChg chg="mod">
          <ac:chgData name="Juryšek Michal" userId="e3a16739-90b8-4798-8255-ed6cb6d05e34" providerId="ADAL" clId="{2D3558BF-7705-4DB7-8F37-DA197917FB8E}" dt="2022-06-06T12:54:14.528" v="39" actId="6549"/>
          <ac:spMkLst>
            <pc:docMk/>
            <pc:sldMk cId="20063310" sldId="261"/>
            <ac:spMk id="2" creationId="{0DF035A7-BDDF-47BD-B6E8-AA51312DF861}"/>
          </ac:spMkLst>
        </pc:spChg>
        <pc:spChg chg="mod">
          <ac:chgData name="Juryšek Michal" userId="e3a16739-90b8-4798-8255-ed6cb6d05e34" providerId="ADAL" clId="{2D3558BF-7705-4DB7-8F37-DA197917FB8E}" dt="2022-06-06T12:54:11.836" v="38" actId="6549"/>
          <ac:spMkLst>
            <pc:docMk/>
            <pc:sldMk cId="20063310" sldId="261"/>
            <ac:spMk id="3" creationId="{54A34CFF-29E0-4FA0-9EBF-CE300ACD911D}"/>
          </ac:spMkLst>
        </pc:spChg>
      </pc:sldChg>
      <pc:sldChg chg="modSp mod">
        <pc:chgData name="Juryšek Michal" userId="e3a16739-90b8-4798-8255-ed6cb6d05e34" providerId="ADAL" clId="{2D3558BF-7705-4DB7-8F37-DA197917FB8E}" dt="2022-06-06T12:54:06.805" v="37" actId="6549"/>
        <pc:sldMkLst>
          <pc:docMk/>
          <pc:sldMk cId="637817961" sldId="262"/>
        </pc:sldMkLst>
        <pc:spChg chg="mod">
          <ac:chgData name="Juryšek Michal" userId="e3a16739-90b8-4798-8255-ed6cb6d05e34" providerId="ADAL" clId="{2D3558BF-7705-4DB7-8F37-DA197917FB8E}" dt="2022-06-06T12:54:06.805" v="37" actId="6549"/>
          <ac:spMkLst>
            <pc:docMk/>
            <pc:sldMk cId="637817961" sldId="262"/>
            <ac:spMk id="2" creationId="{723A1F4C-268B-4E69-B633-FEDA4D12798C}"/>
          </ac:spMkLst>
        </pc:spChg>
        <pc:spChg chg="mod">
          <ac:chgData name="Juryšek Michal" userId="e3a16739-90b8-4798-8255-ed6cb6d05e34" providerId="ADAL" clId="{2D3558BF-7705-4DB7-8F37-DA197917FB8E}" dt="2022-06-06T12:54:04.467" v="36" actId="6549"/>
          <ac:spMkLst>
            <pc:docMk/>
            <pc:sldMk cId="637817961" sldId="262"/>
            <ac:spMk id="3" creationId="{510ADCD0-2BAE-4440-9B1B-64C5DCABC433}"/>
          </ac:spMkLst>
        </pc:spChg>
      </pc:sldChg>
      <pc:sldChg chg="modSp mod">
        <pc:chgData name="Juryšek Michal" userId="e3a16739-90b8-4798-8255-ed6cb6d05e34" providerId="ADAL" clId="{2D3558BF-7705-4DB7-8F37-DA197917FB8E}" dt="2022-06-06T12:54:21.733" v="42" actId="6549"/>
        <pc:sldMkLst>
          <pc:docMk/>
          <pc:sldMk cId="2608038290" sldId="263"/>
        </pc:sldMkLst>
        <pc:spChg chg="mod">
          <ac:chgData name="Juryšek Michal" userId="e3a16739-90b8-4798-8255-ed6cb6d05e34" providerId="ADAL" clId="{2D3558BF-7705-4DB7-8F37-DA197917FB8E}" dt="2022-06-06T12:54:21.733" v="42" actId="6549"/>
          <ac:spMkLst>
            <pc:docMk/>
            <pc:sldMk cId="2608038290" sldId="263"/>
            <ac:spMk id="2" creationId="{BF1A7714-9C07-4FB2-B3F4-0279DBA15048}"/>
          </ac:spMkLst>
        </pc:spChg>
        <pc:spChg chg="mod">
          <ac:chgData name="Juryšek Michal" userId="e3a16739-90b8-4798-8255-ed6cb6d05e34" providerId="ADAL" clId="{2D3558BF-7705-4DB7-8F37-DA197917FB8E}" dt="2022-06-06T12:54:18.871" v="41" actId="27636"/>
          <ac:spMkLst>
            <pc:docMk/>
            <pc:sldMk cId="2608038290" sldId="263"/>
            <ac:spMk id="3" creationId="{2BE8F2D3-0E44-4621-AEEF-548AA3087CA1}"/>
          </ac:spMkLst>
        </pc:spChg>
      </pc:sldChg>
      <pc:sldChg chg="modSp mod">
        <pc:chgData name="Juryšek Michal" userId="e3a16739-90b8-4798-8255-ed6cb6d05e34" providerId="ADAL" clId="{2D3558BF-7705-4DB7-8F37-DA197917FB8E}" dt="2022-06-06T12:53:33.929" v="30" actId="20577"/>
        <pc:sldMkLst>
          <pc:docMk/>
          <pc:sldMk cId="541507586" sldId="264"/>
        </pc:sldMkLst>
        <pc:spChg chg="mod">
          <ac:chgData name="Juryšek Michal" userId="e3a16739-90b8-4798-8255-ed6cb6d05e34" providerId="ADAL" clId="{2D3558BF-7705-4DB7-8F37-DA197917FB8E}" dt="2022-06-06T12:53:33.929" v="30" actId="20577"/>
          <ac:spMkLst>
            <pc:docMk/>
            <pc:sldMk cId="541507586" sldId="264"/>
            <ac:spMk id="2" creationId="{53275B99-C78B-48AF-B426-B234FA40906E}"/>
          </ac:spMkLst>
        </pc:spChg>
        <pc:spChg chg="mod">
          <ac:chgData name="Juryšek Michal" userId="e3a16739-90b8-4798-8255-ed6cb6d05e34" providerId="ADAL" clId="{2D3558BF-7705-4DB7-8F37-DA197917FB8E}" dt="2022-06-06T12:53:25.673" v="10" actId="6549"/>
          <ac:spMkLst>
            <pc:docMk/>
            <pc:sldMk cId="541507586" sldId="264"/>
            <ac:spMk id="3" creationId="{D92EA92A-618A-4A2E-AC93-DE6BC3D84441}"/>
          </ac:spMkLst>
        </pc:spChg>
      </pc:sldChg>
      <pc:sldChg chg="modSp mod">
        <pc:chgData name="Juryšek Michal" userId="e3a16739-90b8-4798-8255-ed6cb6d05e34" providerId="ADAL" clId="{2D3558BF-7705-4DB7-8F37-DA197917FB8E}" dt="2022-06-06T12:54:40.051" v="50" actId="6549"/>
        <pc:sldMkLst>
          <pc:docMk/>
          <pc:sldMk cId="2106774010" sldId="265"/>
        </pc:sldMkLst>
        <pc:spChg chg="mod">
          <ac:chgData name="Juryšek Michal" userId="e3a16739-90b8-4798-8255-ed6cb6d05e34" providerId="ADAL" clId="{2D3558BF-7705-4DB7-8F37-DA197917FB8E}" dt="2022-06-06T12:54:40.051" v="50" actId="6549"/>
          <ac:spMkLst>
            <pc:docMk/>
            <pc:sldMk cId="2106774010" sldId="265"/>
            <ac:spMk id="2" creationId="{7FC31444-0031-463E-8900-0A3B801C3DA7}"/>
          </ac:spMkLst>
        </pc:spChg>
        <pc:spChg chg="mod">
          <ac:chgData name="Juryšek Michal" userId="e3a16739-90b8-4798-8255-ed6cb6d05e34" providerId="ADAL" clId="{2D3558BF-7705-4DB7-8F37-DA197917FB8E}" dt="2022-06-06T12:54:37.481" v="49" actId="27636"/>
          <ac:spMkLst>
            <pc:docMk/>
            <pc:sldMk cId="2106774010" sldId="265"/>
            <ac:spMk id="3" creationId="{73C902D7-4D37-40C1-AAB6-2CCB2980A22B}"/>
          </ac:spMkLst>
        </pc:spChg>
      </pc:sldChg>
      <pc:sldChg chg="modSp mod">
        <pc:chgData name="Juryšek Michal" userId="e3a16739-90b8-4798-8255-ed6cb6d05e34" providerId="ADAL" clId="{2D3558BF-7705-4DB7-8F37-DA197917FB8E}" dt="2022-06-06T12:54:33.800" v="47" actId="6549"/>
        <pc:sldMkLst>
          <pc:docMk/>
          <pc:sldMk cId="2261295720" sldId="266"/>
        </pc:sldMkLst>
        <pc:spChg chg="mod">
          <ac:chgData name="Juryšek Michal" userId="e3a16739-90b8-4798-8255-ed6cb6d05e34" providerId="ADAL" clId="{2D3558BF-7705-4DB7-8F37-DA197917FB8E}" dt="2022-06-06T12:54:33.800" v="47" actId="6549"/>
          <ac:spMkLst>
            <pc:docMk/>
            <pc:sldMk cId="2261295720" sldId="266"/>
            <ac:spMk id="2" creationId="{0E349316-AD5B-48DE-86EF-C70126349E50}"/>
          </ac:spMkLst>
        </pc:spChg>
        <pc:spChg chg="mod">
          <ac:chgData name="Juryšek Michal" userId="e3a16739-90b8-4798-8255-ed6cb6d05e34" providerId="ADAL" clId="{2D3558BF-7705-4DB7-8F37-DA197917FB8E}" dt="2022-06-06T12:54:31.810" v="46" actId="27636"/>
          <ac:spMkLst>
            <pc:docMk/>
            <pc:sldMk cId="2261295720" sldId="266"/>
            <ac:spMk id="3" creationId="{286B946B-7733-4508-AB89-CB3029FC399A}"/>
          </ac:spMkLst>
        </pc:spChg>
      </pc:sldChg>
      <pc:sldChg chg="modSp mod">
        <pc:chgData name="Juryšek Michal" userId="e3a16739-90b8-4798-8255-ed6cb6d05e34" providerId="ADAL" clId="{2D3558BF-7705-4DB7-8F37-DA197917FB8E}" dt="2022-06-06T12:54:28.083" v="44" actId="6549"/>
        <pc:sldMkLst>
          <pc:docMk/>
          <pc:sldMk cId="2005624968" sldId="267"/>
        </pc:sldMkLst>
        <pc:spChg chg="mod">
          <ac:chgData name="Juryšek Michal" userId="e3a16739-90b8-4798-8255-ed6cb6d05e34" providerId="ADAL" clId="{2D3558BF-7705-4DB7-8F37-DA197917FB8E}" dt="2022-06-06T12:54:28.083" v="44" actId="6549"/>
          <ac:spMkLst>
            <pc:docMk/>
            <pc:sldMk cId="2005624968" sldId="267"/>
            <ac:spMk id="2" creationId="{C3ABF786-5160-4914-84F1-963E0677E425}"/>
          </ac:spMkLst>
        </pc:spChg>
        <pc:spChg chg="mod">
          <ac:chgData name="Juryšek Michal" userId="e3a16739-90b8-4798-8255-ed6cb6d05e34" providerId="ADAL" clId="{2D3558BF-7705-4DB7-8F37-DA197917FB8E}" dt="2022-06-06T12:54:25.645" v="43" actId="6549"/>
          <ac:spMkLst>
            <pc:docMk/>
            <pc:sldMk cId="2005624968" sldId="267"/>
            <ac:spMk id="3" creationId="{55DBD470-C3E9-4CFC-AF55-7B8F46E66702}"/>
          </ac:spMkLst>
        </pc:spChg>
      </pc:sldChg>
      <pc:sldChg chg="modSp mod">
        <pc:chgData name="Juryšek Michal" userId="e3a16739-90b8-4798-8255-ed6cb6d05e34" providerId="ADAL" clId="{2D3558BF-7705-4DB7-8F37-DA197917FB8E}" dt="2022-06-06T12:55:06.149" v="56" actId="6549"/>
        <pc:sldMkLst>
          <pc:docMk/>
          <pc:sldMk cId="1623898589" sldId="268"/>
        </pc:sldMkLst>
        <pc:spChg chg="mod">
          <ac:chgData name="Juryšek Michal" userId="e3a16739-90b8-4798-8255-ed6cb6d05e34" providerId="ADAL" clId="{2D3558BF-7705-4DB7-8F37-DA197917FB8E}" dt="2022-06-06T12:55:06.149" v="56" actId="6549"/>
          <ac:spMkLst>
            <pc:docMk/>
            <pc:sldMk cId="1623898589" sldId="268"/>
            <ac:spMk id="2" creationId="{6825534F-67A1-4292-A609-C835D0EF7F2F}"/>
          </ac:spMkLst>
        </pc:spChg>
        <pc:spChg chg="mod">
          <ac:chgData name="Juryšek Michal" userId="e3a16739-90b8-4798-8255-ed6cb6d05e34" providerId="ADAL" clId="{2D3558BF-7705-4DB7-8F37-DA197917FB8E}" dt="2022-06-06T12:55:03.504" v="55" actId="6549"/>
          <ac:spMkLst>
            <pc:docMk/>
            <pc:sldMk cId="1623898589" sldId="268"/>
            <ac:spMk id="3" creationId="{3A5A51AC-D6B2-4D25-A574-504E0C102668}"/>
          </ac:spMkLst>
        </pc:spChg>
      </pc:sldChg>
      <pc:sldChg chg="modSp mod">
        <pc:chgData name="Juryšek Michal" userId="e3a16739-90b8-4798-8255-ed6cb6d05e34" providerId="ADAL" clId="{2D3558BF-7705-4DB7-8F37-DA197917FB8E}" dt="2022-06-06T12:55:19.435" v="61" actId="6549"/>
        <pc:sldMkLst>
          <pc:docMk/>
          <pc:sldMk cId="1125077933" sldId="269"/>
        </pc:sldMkLst>
        <pc:spChg chg="mod">
          <ac:chgData name="Juryšek Michal" userId="e3a16739-90b8-4798-8255-ed6cb6d05e34" providerId="ADAL" clId="{2D3558BF-7705-4DB7-8F37-DA197917FB8E}" dt="2022-06-06T12:55:19.435" v="61" actId="6549"/>
          <ac:spMkLst>
            <pc:docMk/>
            <pc:sldMk cId="1125077933" sldId="269"/>
            <ac:spMk id="2" creationId="{C6FDF8DD-EB3A-4954-884E-18E7B1658106}"/>
          </ac:spMkLst>
        </pc:spChg>
        <pc:spChg chg="mod">
          <ac:chgData name="Juryšek Michal" userId="e3a16739-90b8-4798-8255-ed6cb6d05e34" providerId="ADAL" clId="{2D3558BF-7705-4DB7-8F37-DA197917FB8E}" dt="2022-06-06T12:55:16.912" v="60" actId="27636"/>
          <ac:spMkLst>
            <pc:docMk/>
            <pc:sldMk cId="1125077933" sldId="269"/>
            <ac:spMk id="3" creationId="{C1963FD2-45E4-4183-A571-4355AE9D0327}"/>
          </ac:spMkLst>
        </pc:spChg>
      </pc:sldChg>
      <pc:sldChg chg="modSp mod">
        <pc:chgData name="Juryšek Michal" userId="e3a16739-90b8-4798-8255-ed6cb6d05e34" providerId="ADAL" clId="{2D3558BF-7705-4DB7-8F37-DA197917FB8E}" dt="2022-06-06T12:55:13.170" v="58" actId="6549"/>
        <pc:sldMkLst>
          <pc:docMk/>
          <pc:sldMk cId="2580412693" sldId="270"/>
        </pc:sldMkLst>
        <pc:spChg chg="mod">
          <ac:chgData name="Juryšek Michal" userId="e3a16739-90b8-4798-8255-ed6cb6d05e34" providerId="ADAL" clId="{2D3558BF-7705-4DB7-8F37-DA197917FB8E}" dt="2022-06-06T12:55:13.170" v="58" actId="6549"/>
          <ac:spMkLst>
            <pc:docMk/>
            <pc:sldMk cId="2580412693" sldId="270"/>
            <ac:spMk id="2" creationId="{A3405A8D-75FF-4ADF-95FE-70120DDD9343}"/>
          </ac:spMkLst>
        </pc:spChg>
        <pc:spChg chg="mod">
          <ac:chgData name="Juryšek Michal" userId="e3a16739-90b8-4798-8255-ed6cb6d05e34" providerId="ADAL" clId="{2D3558BF-7705-4DB7-8F37-DA197917FB8E}" dt="2022-06-06T12:55:09.853" v="57" actId="6549"/>
          <ac:spMkLst>
            <pc:docMk/>
            <pc:sldMk cId="2580412693" sldId="270"/>
            <ac:spMk id="3" creationId="{E9D23EC5-0B0C-44B5-BA8F-3EC81E0AF369}"/>
          </ac:spMkLst>
        </pc:spChg>
      </pc:sldChg>
      <pc:sldChg chg="modSp mod">
        <pc:chgData name="Juryšek Michal" userId="e3a16739-90b8-4798-8255-ed6cb6d05e34" providerId="ADAL" clId="{2D3558BF-7705-4DB7-8F37-DA197917FB8E}" dt="2022-06-06T12:55:26.927" v="63" actId="6549"/>
        <pc:sldMkLst>
          <pc:docMk/>
          <pc:sldMk cId="3081400664" sldId="271"/>
        </pc:sldMkLst>
        <pc:spChg chg="mod">
          <ac:chgData name="Juryšek Michal" userId="e3a16739-90b8-4798-8255-ed6cb6d05e34" providerId="ADAL" clId="{2D3558BF-7705-4DB7-8F37-DA197917FB8E}" dt="2022-06-06T12:55:26.927" v="63" actId="6549"/>
          <ac:spMkLst>
            <pc:docMk/>
            <pc:sldMk cId="3081400664" sldId="271"/>
            <ac:spMk id="2" creationId="{6A094AB6-41CE-41D5-9362-39B68DD9B8EA}"/>
          </ac:spMkLst>
        </pc:spChg>
        <pc:spChg chg="mod">
          <ac:chgData name="Juryšek Michal" userId="e3a16739-90b8-4798-8255-ed6cb6d05e34" providerId="ADAL" clId="{2D3558BF-7705-4DB7-8F37-DA197917FB8E}" dt="2022-06-06T12:55:23.880" v="62" actId="6549"/>
          <ac:spMkLst>
            <pc:docMk/>
            <pc:sldMk cId="3081400664" sldId="271"/>
            <ac:spMk id="3" creationId="{F4816CC3-4F5A-4299-9657-1515B2E9B792}"/>
          </ac:spMkLst>
        </pc:spChg>
      </pc:sldChg>
      <pc:sldChg chg="modSp mod">
        <pc:chgData name="Juryšek Michal" userId="e3a16739-90b8-4798-8255-ed6cb6d05e34" providerId="ADAL" clId="{2D3558BF-7705-4DB7-8F37-DA197917FB8E}" dt="2022-06-06T12:55:32.776" v="65" actId="6549"/>
        <pc:sldMkLst>
          <pc:docMk/>
          <pc:sldMk cId="3574272090" sldId="272"/>
        </pc:sldMkLst>
        <pc:spChg chg="mod">
          <ac:chgData name="Juryšek Michal" userId="e3a16739-90b8-4798-8255-ed6cb6d05e34" providerId="ADAL" clId="{2D3558BF-7705-4DB7-8F37-DA197917FB8E}" dt="2022-06-06T12:55:32.776" v="65" actId="6549"/>
          <ac:spMkLst>
            <pc:docMk/>
            <pc:sldMk cId="3574272090" sldId="272"/>
            <ac:spMk id="2" creationId="{A16799FA-5189-4FB6-884E-851E883E7758}"/>
          </ac:spMkLst>
        </pc:spChg>
        <pc:spChg chg="mod">
          <ac:chgData name="Juryšek Michal" userId="e3a16739-90b8-4798-8255-ed6cb6d05e34" providerId="ADAL" clId="{2D3558BF-7705-4DB7-8F37-DA197917FB8E}" dt="2022-06-06T12:55:30.221" v="64" actId="6549"/>
          <ac:spMkLst>
            <pc:docMk/>
            <pc:sldMk cId="3574272090" sldId="272"/>
            <ac:spMk id="3" creationId="{9697BAE4-7B62-4DA0-9841-F65FE86381B6}"/>
          </ac:spMkLst>
        </pc:spChg>
      </pc:sldChg>
      <pc:sldChg chg="modSp mod">
        <pc:chgData name="Juryšek Michal" userId="e3a16739-90b8-4798-8255-ed6cb6d05e34" providerId="ADAL" clId="{2D3558BF-7705-4DB7-8F37-DA197917FB8E}" dt="2022-06-06T12:55:38.246" v="67" actId="6549"/>
        <pc:sldMkLst>
          <pc:docMk/>
          <pc:sldMk cId="3984397170" sldId="273"/>
        </pc:sldMkLst>
        <pc:spChg chg="mod">
          <ac:chgData name="Juryšek Michal" userId="e3a16739-90b8-4798-8255-ed6cb6d05e34" providerId="ADAL" clId="{2D3558BF-7705-4DB7-8F37-DA197917FB8E}" dt="2022-06-06T12:55:38.246" v="67" actId="6549"/>
          <ac:spMkLst>
            <pc:docMk/>
            <pc:sldMk cId="3984397170" sldId="273"/>
            <ac:spMk id="2" creationId="{A2D98D88-54BA-466A-A107-E4E8C23E75FF}"/>
          </ac:spMkLst>
        </pc:spChg>
        <pc:spChg chg="mod">
          <ac:chgData name="Juryšek Michal" userId="e3a16739-90b8-4798-8255-ed6cb6d05e34" providerId="ADAL" clId="{2D3558BF-7705-4DB7-8F37-DA197917FB8E}" dt="2022-06-06T12:55:35.769" v="66" actId="6549"/>
          <ac:spMkLst>
            <pc:docMk/>
            <pc:sldMk cId="3984397170" sldId="273"/>
            <ac:spMk id="3" creationId="{262FBFB4-929C-4416-B1D4-851CAE09CFFA}"/>
          </ac:spMkLst>
        </pc:spChg>
      </pc:sldChg>
      <pc:sldChg chg="modSp mod">
        <pc:chgData name="Juryšek Michal" userId="e3a16739-90b8-4798-8255-ed6cb6d05e34" providerId="ADAL" clId="{2D3558BF-7705-4DB7-8F37-DA197917FB8E}" dt="2022-06-06T12:55:44.597" v="70" actId="27636"/>
        <pc:sldMkLst>
          <pc:docMk/>
          <pc:sldMk cId="3871324235" sldId="274"/>
        </pc:sldMkLst>
        <pc:spChg chg="mod">
          <ac:chgData name="Juryšek Michal" userId="e3a16739-90b8-4798-8255-ed6cb6d05e34" providerId="ADAL" clId="{2D3558BF-7705-4DB7-8F37-DA197917FB8E}" dt="2022-06-06T12:55:44.597" v="70" actId="27636"/>
          <ac:spMkLst>
            <pc:docMk/>
            <pc:sldMk cId="3871324235" sldId="274"/>
            <ac:spMk id="2" creationId="{7B84DFCF-5536-4903-97DA-B46ACC2886D5}"/>
          </ac:spMkLst>
        </pc:spChg>
        <pc:spChg chg="mod">
          <ac:chgData name="Juryšek Michal" userId="e3a16739-90b8-4798-8255-ed6cb6d05e34" providerId="ADAL" clId="{2D3558BF-7705-4DB7-8F37-DA197917FB8E}" dt="2022-06-06T12:55:41.603" v="68" actId="6549"/>
          <ac:spMkLst>
            <pc:docMk/>
            <pc:sldMk cId="3871324235" sldId="274"/>
            <ac:spMk id="3" creationId="{9737C375-132B-45B2-8C82-B7DFFD78BB65}"/>
          </ac:spMkLst>
        </pc:spChg>
      </pc:sldChg>
      <pc:sldChg chg="modSp mod">
        <pc:chgData name="Juryšek Michal" userId="e3a16739-90b8-4798-8255-ed6cb6d05e34" providerId="ADAL" clId="{2D3558BF-7705-4DB7-8F37-DA197917FB8E}" dt="2022-06-06T12:55:50.444" v="73" actId="6549"/>
        <pc:sldMkLst>
          <pc:docMk/>
          <pc:sldMk cId="111559653" sldId="275"/>
        </pc:sldMkLst>
        <pc:spChg chg="mod">
          <ac:chgData name="Juryšek Michal" userId="e3a16739-90b8-4798-8255-ed6cb6d05e34" providerId="ADAL" clId="{2D3558BF-7705-4DB7-8F37-DA197917FB8E}" dt="2022-06-06T12:55:50.444" v="73" actId="6549"/>
          <ac:spMkLst>
            <pc:docMk/>
            <pc:sldMk cId="111559653" sldId="275"/>
            <ac:spMk id="2" creationId="{D97B8795-D4AB-46B3-8F86-05AA28C11872}"/>
          </ac:spMkLst>
        </pc:spChg>
        <pc:spChg chg="mod">
          <ac:chgData name="Juryšek Michal" userId="e3a16739-90b8-4798-8255-ed6cb6d05e34" providerId="ADAL" clId="{2D3558BF-7705-4DB7-8F37-DA197917FB8E}" dt="2022-06-06T12:55:48.492" v="72" actId="27636"/>
          <ac:spMkLst>
            <pc:docMk/>
            <pc:sldMk cId="111559653" sldId="275"/>
            <ac:spMk id="3" creationId="{ACE3F0E9-0A84-4CE4-8190-D0410BA3C2D6}"/>
          </ac:spMkLst>
        </pc:spChg>
      </pc:sldChg>
      <pc:sldChg chg="modSp mod">
        <pc:chgData name="Juryšek Michal" userId="e3a16739-90b8-4798-8255-ed6cb6d05e34" providerId="ADAL" clId="{2D3558BF-7705-4DB7-8F37-DA197917FB8E}" dt="2022-06-06T12:55:55.875" v="75" actId="6549"/>
        <pc:sldMkLst>
          <pc:docMk/>
          <pc:sldMk cId="907048315" sldId="276"/>
        </pc:sldMkLst>
        <pc:spChg chg="mod">
          <ac:chgData name="Juryšek Michal" userId="e3a16739-90b8-4798-8255-ed6cb6d05e34" providerId="ADAL" clId="{2D3558BF-7705-4DB7-8F37-DA197917FB8E}" dt="2022-06-06T12:55:55.875" v="75" actId="6549"/>
          <ac:spMkLst>
            <pc:docMk/>
            <pc:sldMk cId="907048315" sldId="276"/>
            <ac:spMk id="2" creationId="{3B7B1A1F-D7D8-4187-BD49-EFA00E311F14}"/>
          </ac:spMkLst>
        </pc:spChg>
        <pc:spChg chg="mod">
          <ac:chgData name="Juryšek Michal" userId="e3a16739-90b8-4798-8255-ed6cb6d05e34" providerId="ADAL" clId="{2D3558BF-7705-4DB7-8F37-DA197917FB8E}" dt="2022-06-06T12:55:53.791" v="74" actId="6549"/>
          <ac:spMkLst>
            <pc:docMk/>
            <pc:sldMk cId="907048315" sldId="276"/>
            <ac:spMk id="3" creationId="{224FAF0E-D0BF-4874-BC9F-5D93EC32AA39}"/>
          </ac:spMkLst>
        </pc:spChg>
      </pc:sldChg>
      <pc:sldChg chg="modSp mod">
        <pc:chgData name="Juryšek Michal" userId="e3a16739-90b8-4798-8255-ed6cb6d05e34" providerId="ADAL" clId="{2D3558BF-7705-4DB7-8F37-DA197917FB8E}" dt="2022-06-06T12:52:59.713" v="5" actId="6549"/>
        <pc:sldMkLst>
          <pc:docMk/>
          <pc:sldMk cId="362191450" sldId="277"/>
        </pc:sldMkLst>
        <pc:spChg chg="mod">
          <ac:chgData name="Juryšek Michal" userId="e3a16739-90b8-4798-8255-ed6cb6d05e34" providerId="ADAL" clId="{2D3558BF-7705-4DB7-8F37-DA197917FB8E}" dt="2022-06-06T12:52:59.713" v="5" actId="6549"/>
          <ac:spMkLst>
            <pc:docMk/>
            <pc:sldMk cId="362191450" sldId="277"/>
            <ac:spMk id="2" creationId="{5A63FD91-5C78-4E7D-996E-68E7D8A25943}"/>
          </ac:spMkLst>
        </pc:spChg>
        <pc:spChg chg="mod">
          <ac:chgData name="Juryšek Michal" userId="e3a16739-90b8-4798-8255-ed6cb6d05e34" providerId="ADAL" clId="{2D3558BF-7705-4DB7-8F37-DA197917FB8E}" dt="2022-06-06T12:52:57.267" v="4" actId="6549"/>
          <ac:spMkLst>
            <pc:docMk/>
            <pc:sldMk cId="362191450" sldId="277"/>
            <ac:spMk id="3" creationId="{F8A47B53-1362-4A01-A3BA-D46E959A7100}"/>
          </ac:spMkLst>
        </pc:spChg>
      </pc:sldChg>
      <pc:sldChg chg="modSp mod">
        <pc:chgData name="Juryšek Michal" userId="e3a16739-90b8-4798-8255-ed6cb6d05e34" providerId="ADAL" clId="{2D3558BF-7705-4DB7-8F37-DA197917FB8E}" dt="2022-06-06T12:52:53.208" v="3" actId="6549"/>
        <pc:sldMkLst>
          <pc:docMk/>
          <pc:sldMk cId="3522746902" sldId="279"/>
        </pc:sldMkLst>
        <pc:spChg chg="mod">
          <ac:chgData name="Juryšek Michal" userId="e3a16739-90b8-4798-8255-ed6cb6d05e34" providerId="ADAL" clId="{2D3558BF-7705-4DB7-8F37-DA197917FB8E}" dt="2022-06-06T12:52:53.208" v="3" actId="6549"/>
          <ac:spMkLst>
            <pc:docMk/>
            <pc:sldMk cId="3522746902" sldId="279"/>
            <ac:spMk id="2" creationId="{577D3865-B455-451C-9E68-4CF72D23F6FF}"/>
          </ac:spMkLst>
        </pc:spChg>
        <pc:spChg chg="mod">
          <ac:chgData name="Juryšek Michal" userId="e3a16739-90b8-4798-8255-ed6cb6d05e34" providerId="ADAL" clId="{2D3558BF-7705-4DB7-8F37-DA197917FB8E}" dt="2022-06-06T12:52:50.175" v="2" actId="6549"/>
          <ac:spMkLst>
            <pc:docMk/>
            <pc:sldMk cId="3522746902" sldId="279"/>
            <ac:spMk id="3" creationId="{FBDE20CE-D577-4A95-AAB5-6F1F91C76174}"/>
          </ac:spMkLst>
        </pc:spChg>
      </pc:sldChg>
      <pc:sldChg chg="modSp mod">
        <pc:chgData name="Juryšek Michal" userId="e3a16739-90b8-4798-8255-ed6cb6d05e34" providerId="ADAL" clId="{2D3558BF-7705-4DB7-8F37-DA197917FB8E}" dt="2022-06-06T12:52:45.977" v="1" actId="6549"/>
        <pc:sldMkLst>
          <pc:docMk/>
          <pc:sldMk cId="1907517779" sldId="280"/>
        </pc:sldMkLst>
        <pc:spChg chg="mod">
          <ac:chgData name="Juryšek Michal" userId="e3a16739-90b8-4798-8255-ed6cb6d05e34" providerId="ADAL" clId="{2D3558BF-7705-4DB7-8F37-DA197917FB8E}" dt="2022-06-06T12:52:45.977" v="1" actId="6549"/>
          <ac:spMkLst>
            <pc:docMk/>
            <pc:sldMk cId="1907517779" sldId="280"/>
            <ac:spMk id="2" creationId="{E1AAB477-6B69-4BC8-A86F-58047336C57E}"/>
          </ac:spMkLst>
        </pc:spChg>
        <pc:spChg chg="mod">
          <ac:chgData name="Juryšek Michal" userId="e3a16739-90b8-4798-8255-ed6cb6d05e34" providerId="ADAL" clId="{2D3558BF-7705-4DB7-8F37-DA197917FB8E}" dt="2022-06-06T12:52:42.388" v="0" actId="6549"/>
          <ac:spMkLst>
            <pc:docMk/>
            <pc:sldMk cId="1907517779" sldId="280"/>
            <ac:spMk id="3" creationId="{F19449EA-144A-4BFD-873A-A004C1319C76}"/>
          </ac:spMkLst>
        </pc:spChg>
      </pc:sldChg>
      <pc:sldChg chg="addSp modSp new mod">
        <pc:chgData name="Juryšek Michal" userId="e3a16739-90b8-4798-8255-ed6cb6d05e34" providerId="ADAL" clId="{2D3558BF-7705-4DB7-8F37-DA197917FB8E}" dt="2022-06-06T12:53:59.182" v="35" actId="27636"/>
        <pc:sldMkLst>
          <pc:docMk/>
          <pc:sldMk cId="1952053055" sldId="281"/>
        </pc:sldMkLst>
        <pc:spChg chg="mod">
          <ac:chgData name="Juryšek Michal" userId="e3a16739-90b8-4798-8255-ed6cb6d05e34" providerId="ADAL" clId="{2D3558BF-7705-4DB7-8F37-DA197917FB8E}" dt="2022-06-06T12:53:59.182" v="35" actId="27636"/>
          <ac:spMkLst>
            <pc:docMk/>
            <pc:sldMk cId="1952053055" sldId="281"/>
            <ac:spMk id="2" creationId="{633023CE-E7D2-4EC0-8F54-27A74629F5BD}"/>
          </ac:spMkLst>
        </pc:spChg>
        <pc:picChg chg="add mod">
          <ac:chgData name="Juryšek Michal" userId="e3a16739-90b8-4798-8255-ed6cb6d05e34" providerId="ADAL" clId="{2D3558BF-7705-4DB7-8F37-DA197917FB8E}" dt="2022-06-06T12:53:59.098" v="34"/>
          <ac:picMkLst>
            <pc:docMk/>
            <pc:sldMk cId="1952053055" sldId="281"/>
            <ac:picMk id="4" creationId="{74BF3142-AA5B-45BE-9698-272ADE5B853B}"/>
          </ac:picMkLst>
        </pc:picChg>
      </pc:sldChg>
    </pc:docChg>
  </pc:docChgLst>
  <pc:docChgLst>
    <pc:chgData name="Sedláková Anna" userId="08aad577-449f-4149-ab4e-8e7535134c58" providerId="ADAL" clId="{5CC85EE7-7546-4C4A-9693-422DA86AF78E}"/>
    <pc:docChg chg="custSel modSld">
      <pc:chgData name="Sedláková Anna" userId="08aad577-449f-4149-ab4e-8e7535134c58" providerId="ADAL" clId="{5CC85EE7-7546-4C4A-9693-422DA86AF78E}" dt="2023-11-05T15:55:00.253" v="176" actId="20577"/>
      <pc:docMkLst>
        <pc:docMk/>
      </pc:docMkLst>
      <pc:sldChg chg="modSp mod">
        <pc:chgData name="Sedláková Anna" userId="08aad577-449f-4149-ab4e-8e7535134c58" providerId="ADAL" clId="{5CC85EE7-7546-4C4A-9693-422DA86AF78E}" dt="2023-10-24T10:22:18.285" v="8" actId="20577"/>
        <pc:sldMkLst>
          <pc:docMk/>
          <pc:sldMk cId="1227220115" sldId="259"/>
        </pc:sldMkLst>
        <pc:spChg chg="mod">
          <ac:chgData name="Sedláková Anna" userId="08aad577-449f-4149-ab4e-8e7535134c58" providerId="ADAL" clId="{5CC85EE7-7546-4C4A-9693-422DA86AF78E}" dt="2023-10-24T10:22:18.285" v="8" actId="20577"/>
          <ac:spMkLst>
            <pc:docMk/>
            <pc:sldMk cId="1227220115" sldId="259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5CC85EE7-7546-4C4A-9693-422DA86AF78E}" dt="2023-11-05T15:55:00.253" v="176" actId="20577"/>
        <pc:sldMkLst>
          <pc:docMk/>
          <pc:sldMk cId="1862122718" sldId="263"/>
        </pc:sldMkLst>
        <pc:spChg chg="mod">
          <ac:chgData name="Sedláková Anna" userId="08aad577-449f-4149-ab4e-8e7535134c58" providerId="ADAL" clId="{5CC85EE7-7546-4C4A-9693-422DA86AF78E}" dt="2023-11-05T15:55:00.253" v="176" actId="20577"/>
          <ac:spMkLst>
            <pc:docMk/>
            <pc:sldMk cId="1862122718" sldId="263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5CC85EE7-7546-4C4A-9693-422DA86AF78E}" dt="2023-11-03T13:37:59.147" v="57" actId="20577"/>
        <pc:sldMkLst>
          <pc:docMk/>
          <pc:sldMk cId="3506922664" sldId="271"/>
        </pc:sldMkLst>
        <pc:spChg chg="mod">
          <ac:chgData name="Sedláková Anna" userId="08aad577-449f-4149-ab4e-8e7535134c58" providerId="ADAL" clId="{5CC85EE7-7546-4C4A-9693-422DA86AF78E}" dt="2023-11-03T13:37:59.147" v="57" actId="20577"/>
          <ac:spMkLst>
            <pc:docMk/>
            <pc:sldMk cId="3506922664" sldId="271"/>
            <ac:spMk id="3" creationId="{F9899984-A248-49FA-8DD9-8EF8C83578DE}"/>
          </ac:spMkLst>
        </pc:spChg>
      </pc:sldChg>
    </pc:docChg>
  </pc:docChgLst>
  <pc:docChgLst>
    <pc:chgData name="Nosálová Marcela" userId="659c3dd1-7cec-4e43-b277-2a19db5e3b79" providerId="ADAL" clId="{AF98BE6D-E6F9-47C9-BA1A-EE9B16F21133}"/>
    <pc:docChg chg="undo redo custSel addSld delSld modSld">
      <pc:chgData name="Nosálová Marcela" userId="659c3dd1-7cec-4e43-b277-2a19db5e3b79" providerId="ADAL" clId="{AF98BE6D-E6F9-47C9-BA1A-EE9B16F21133}" dt="2022-07-27T17:46:28.606" v="3324" actId="20577"/>
      <pc:docMkLst>
        <pc:docMk/>
      </pc:docMkLst>
      <pc:sldChg chg="modSp mod">
        <pc:chgData name="Nosálová Marcela" userId="659c3dd1-7cec-4e43-b277-2a19db5e3b79" providerId="ADAL" clId="{AF98BE6D-E6F9-47C9-BA1A-EE9B16F21133}" dt="2022-07-27T17:28:24.746" v="2528" actId="6549"/>
        <pc:sldMkLst>
          <pc:docMk/>
          <pc:sldMk cId="2290801970" sldId="257"/>
        </pc:sldMkLst>
        <pc:spChg chg="mod">
          <ac:chgData name="Nosálová Marcela" userId="659c3dd1-7cec-4e43-b277-2a19db5e3b79" providerId="ADAL" clId="{AF98BE6D-E6F9-47C9-BA1A-EE9B16F21133}" dt="2022-07-27T17:28:24.746" v="2528" actId="6549"/>
          <ac:spMkLst>
            <pc:docMk/>
            <pc:sldMk cId="2290801970" sldId="257"/>
            <ac:spMk id="2" creationId="{F7A5732F-31D6-4262-9D8C-E5A6D3679C74}"/>
          </ac:spMkLst>
        </pc:spChg>
        <pc:spChg chg="mod">
          <ac:chgData name="Nosálová Marcela" userId="659c3dd1-7cec-4e43-b277-2a19db5e3b79" providerId="ADAL" clId="{AF98BE6D-E6F9-47C9-BA1A-EE9B16F21133}" dt="2022-07-27T15:52:31.101" v="1877" actId="20577"/>
          <ac:spMkLst>
            <pc:docMk/>
            <pc:sldMk cId="2290801970" sldId="257"/>
            <ac:spMk id="3" creationId="{F9899984-A248-49FA-8DD9-8EF8C83578DE}"/>
          </ac:spMkLst>
        </pc:spChg>
      </pc:sldChg>
      <pc:sldChg chg="addSp delSp modSp mod">
        <pc:chgData name="Nosálová Marcela" userId="659c3dd1-7cec-4e43-b277-2a19db5e3b79" providerId="ADAL" clId="{AF98BE6D-E6F9-47C9-BA1A-EE9B16F21133}" dt="2022-07-27T17:26:58.989" v="2444" actId="478"/>
        <pc:sldMkLst>
          <pc:docMk/>
          <pc:sldMk cId="346609049" sldId="258"/>
        </pc:sldMkLst>
        <pc:spChg chg="del mod">
          <ac:chgData name="Nosálová Marcela" userId="659c3dd1-7cec-4e43-b277-2a19db5e3b79" providerId="ADAL" clId="{AF98BE6D-E6F9-47C9-BA1A-EE9B16F21133}" dt="2022-07-27T14:38:01.785" v="63" actId="478"/>
          <ac:spMkLst>
            <pc:docMk/>
            <pc:sldMk cId="346609049" sldId="258"/>
            <ac:spMk id="2" creationId="{8B7BCD3C-125E-4C97-B17A-5A59AB0CD6CF}"/>
          </ac:spMkLst>
        </pc:spChg>
        <pc:spChg chg="mod">
          <ac:chgData name="Nosálová Marcela" userId="659c3dd1-7cec-4e43-b277-2a19db5e3b79" providerId="ADAL" clId="{AF98BE6D-E6F9-47C9-BA1A-EE9B16F21133}" dt="2022-07-27T17:26:49.475" v="2443" actId="20577"/>
          <ac:spMkLst>
            <pc:docMk/>
            <pc:sldMk cId="346609049" sldId="258"/>
            <ac:spMk id="3" creationId="{117A5578-DB52-4442-95F3-15A8D8EA36E1}"/>
          </ac:spMkLst>
        </pc:spChg>
        <pc:spChg chg="del mod">
          <ac:chgData name="Nosálová Marcela" userId="659c3dd1-7cec-4e43-b277-2a19db5e3b79" providerId="ADAL" clId="{AF98BE6D-E6F9-47C9-BA1A-EE9B16F21133}" dt="2022-07-27T14:38:59.148" v="139" actId="478"/>
          <ac:spMkLst>
            <pc:docMk/>
            <pc:sldMk cId="346609049" sldId="258"/>
            <ac:spMk id="4" creationId="{410EEC4C-7405-4F14-A7E4-83AD62E060D5}"/>
          </ac:spMkLst>
        </pc:spChg>
        <pc:spChg chg="del">
          <ac:chgData name="Nosálová Marcela" userId="659c3dd1-7cec-4e43-b277-2a19db5e3b79" providerId="ADAL" clId="{AF98BE6D-E6F9-47C9-BA1A-EE9B16F21133}" dt="2022-07-27T17:26:58.989" v="2444" actId="478"/>
          <ac:spMkLst>
            <pc:docMk/>
            <pc:sldMk cId="346609049" sldId="258"/>
            <ac:spMk id="5" creationId="{84671A28-CCAD-49F6-9605-DC758606F96B}"/>
          </ac:spMkLst>
        </pc:spChg>
        <pc:spChg chg="mod">
          <ac:chgData name="Nosálová Marcela" userId="659c3dd1-7cec-4e43-b277-2a19db5e3b79" providerId="ADAL" clId="{AF98BE6D-E6F9-47C9-BA1A-EE9B16F21133}" dt="2022-07-27T14:38:43.672" v="100" actId="20577"/>
          <ac:spMkLst>
            <pc:docMk/>
            <pc:sldMk cId="346609049" sldId="258"/>
            <ac:spMk id="6" creationId="{96CD30AF-8179-4F75-B451-915EDF12A0EC}"/>
          </ac:spMkLst>
        </pc:spChg>
        <pc:spChg chg="add mod">
          <ac:chgData name="Nosálová Marcela" userId="659c3dd1-7cec-4e43-b277-2a19db5e3b79" providerId="ADAL" clId="{AF98BE6D-E6F9-47C9-BA1A-EE9B16F21133}" dt="2022-07-27T14:42:32.248" v="275" actId="20577"/>
          <ac:spMkLst>
            <pc:docMk/>
            <pc:sldMk cId="346609049" sldId="258"/>
            <ac:spMk id="9" creationId="{1F4A6CF7-A3E3-4101-A350-F882D10A84F4}"/>
          </ac:spMkLst>
        </pc:spChg>
        <pc:picChg chg="del">
          <ac:chgData name="Nosálová Marcela" userId="659c3dd1-7cec-4e43-b277-2a19db5e3b79" providerId="ADAL" clId="{AF98BE6D-E6F9-47C9-BA1A-EE9B16F21133}" dt="2022-07-27T14:34:55.453" v="0" actId="478"/>
          <ac:picMkLst>
            <pc:docMk/>
            <pc:sldMk cId="346609049" sldId="258"/>
            <ac:picMk id="8" creationId="{C31ABB28-42E7-4EE2-B020-2080BB68CF21}"/>
          </ac:picMkLst>
        </pc:picChg>
        <pc:picChg chg="del mod">
          <ac:chgData name="Nosálová Marcela" userId="659c3dd1-7cec-4e43-b277-2a19db5e3b79" providerId="ADAL" clId="{AF98BE6D-E6F9-47C9-BA1A-EE9B16F21133}" dt="2022-07-27T17:26:28.873" v="2424" actId="478"/>
          <ac:picMkLst>
            <pc:docMk/>
            <pc:sldMk cId="346609049" sldId="258"/>
            <ac:picMk id="15" creationId="{D146DCBD-704D-4348-938B-55D935F44E38}"/>
          </ac:picMkLst>
        </pc:picChg>
      </pc:sldChg>
      <pc:sldChg chg="addSp delSp modSp mod">
        <pc:chgData name="Nosálová Marcela" userId="659c3dd1-7cec-4e43-b277-2a19db5e3b79" providerId="ADAL" clId="{AF98BE6D-E6F9-47C9-BA1A-EE9B16F21133}" dt="2022-07-27T17:34:36.886" v="2849" actId="20577"/>
        <pc:sldMkLst>
          <pc:docMk/>
          <pc:sldMk cId="2095395328" sldId="259"/>
        </pc:sldMkLst>
        <pc:spChg chg="del">
          <ac:chgData name="Nosálová Marcela" userId="659c3dd1-7cec-4e43-b277-2a19db5e3b79" providerId="ADAL" clId="{AF98BE6D-E6F9-47C9-BA1A-EE9B16F21133}" dt="2022-07-27T16:57:13.624" v="2248" actId="478"/>
          <ac:spMkLst>
            <pc:docMk/>
            <pc:sldMk cId="2095395328" sldId="259"/>
            <ac:spMk id="2" creationId="{8C8B81EC-1DB0-450C-A1FF-B790A5845391}"/>
          </ac:spMkLst>
        </pc:spChg>
        <pc:spChg chg="mod">
          <ac:chgData name="Nosálová Marcela" userId="659c3dd1-7cec-4e43-b277-2a19db5e3b79" providerId="ADAL" clId="{AF98BE6D-E6F9-47C9-BA1A-EE9B16F21133}" dt="2022-07-27T17:34:36.886" v="2849" actId="20577"/>
          <ac:spMkLst>
            <pc:docMk/>
            <pc:sldMk cId="2095395328" sldId="259"/>
            <ac:spMk id="3" creationId="{18C794B0-41CB-439D-94D4-7FF0D82137FB}"/>
          </ac:spMkLst>
        </pc:spChg>
        <pc:spChg chg="add del mod">
          <ac:chgData name="Nosálová Marcela" userId="659c3dd1-7cec-4e43-b277-2a19db5e3b79" providerId="ADAL" clId="{AF98BE6D-E6F9-47C9-BA1A-EE9B16F21133}" dt="2022-07-27T16:57:16.308" v="2250" actId="478"/>
          <ac:spMkLst>
            <pc:docMk/>
            <pc:sldMk cId="2095395328" sldId="259"/>
            <ac:spMk id="5" creationId="{2DCDA5FB-CAA0-4D22-8618-9BF047A60B85}"/>
          </ac:spMkLst>
        </pc:spChg>
        <pc:picChg chg="add mod">
          <ac:chgData name="Nosálová Marcela" userId="659c3dd1-7cec-4e43-b277-2a19db5e3b79" providerId="ADAL" clId="{AF98BE6D-E6F9-47C9-BA1A-EE9B16F21133}" dt="2022-07-27T17:19:51.904" v="2390" actId="1076"/>
          <ac:picMkLst>
            <pc:docMk/>
            <pc:sldMk cId="2095395328" sldId="259"/>
            <ac:picMk id="4098" creationId="{EAA4A5BD-26B9-4070-B2EB-788C82A14BD7}"/>
          </ac:picMkLst>
        </pc:picChg>
        <pc:picChg chg="add mod">
          <ac:chgData name="Nosálová Marcela" userId="659c3dd1-7cec-4e43-b277-2a19db5e3b79" providerId="ADAL" clId="{AF98BE6D-E6F9-47C9-BA1A-EE9B16F21133}" dt="2022-07-27T17:19:48.072" v="2389" actId="1076"/>
          <ac:picMkLst>
            <pc:docMk/>
            <pc:sldMk cId="2095395328" sldId="259"/>
            <ac:picMk id="4100" creationId="{78CE7E2E-25D6-438E-8322-212A8F18CA54}"/>
          </ac:picMkLst>
        </pc:picChg>
      </pc:sldChg>
      <pc:sldChg chg="addSp delSp modSp mod chgLayout">
        <pc:chgData name="Nosálová Marcela" userId="659c3dd1-7cec-4e43-b277-2a19db5e3b79" providerId="ADAL" clId="{AF98BE6D-E6F9-47C9-BA1A-EE9B16F21133}" dt="2022-07-27T17:32:02.520" v="2818" actId="20577"/>
        <pc:sldMkLst>
          <pc:docMk/>
          <pc:sldMk cId="2531856674" sldId="260"/>
        </pc:sldMkLst>
        <pc:spChg chg="del mod">
          <ac:chgData name="Nosálová Marcela" userId="659c3dd1-7cec-4e43-b277-2a19db5e3b79" providerId="ADAL" clId="{AF98BE6D-E6F9-47C9-BA1A-EE9B16F21133}" dt="2022-07-27T17:26:07.448" v="2397" actId="478"/>
          <ac:spMkLst>
            <pc:docMk/>
            <pc:sldMk cId="2531856674" sldId="260"/>
            <ac:spMk id="2" creationId="{00AF68C3-DC40-462F-9FD2-565F8A95E5F1}"/>
          </ac:spMkLst>
        </pc:spChg>
        <pc:spChg chg="add del mod">
          <ac:chgData name="Nosálová Marcela" userId="659c3dd1-7cec-4e43-b277-2a19db5e3b79" providerId="ADAL" clId="{AF98BE6D-E6F9-47C9-BA1A-EE9B16F21133}" dt="2022-07-27T17:26:18.816" v="2423" actId="478"/>
          <ac:spMkLst>
            <pc:docMk/>
            <pc:sldMk cId="2531856674" sldId="260"/>
            <ac:spMk id="4" creationId="{E19FC339-F6CA-46E1-A327-6C51639F26AF}"/>
          </ac:spMkLst>
        </pc:spChg>
        <pc:spChg chg="add mod">
          <ac:chgData name="Nosálová Marcela" userId="659c3dd1-7cec-4e43-b277-2a19db5e3b79" providerId="ADAL" clId="{AF98BE6D-E6F9-47C9-BA1A-EE9B16F21133}" dt="2022-07-27T17:32:02.520" v="2818" actId="20577"/>
          <ac:spMkLst>
            <pc:docMk/>
            <pc:sldMk cId="2531856674" sldId="260"/>
            <ac:spMk id="5" creationId="{34EDC3EA-4C4D-47B0-8FDB-D1D8B636ADED}"/>
          </ac:spMkLst>
        </pc:spChg>
        <pc:spChg chg="add del mod">
          <ac:chgData name="Nosálová Marcela" userId="659c3dd1-7cec-4e43-b277-2a19db5e3b79" providerId="ADAL" clId="{AF98BE6D-E6F9-47C9-BA1A-EE9B16F21133}" dt="2022-07-27T17:29:21.126" v="2583" actId="478"/>
          <ac:spMkLst>
            <pc:docMk/>
            <pc:sldMk cId="2531856674" sldId="260"/>
            <ac:spMk id="7" creationId="{F290C215-FFAC-4878-8E82-278D1FD25941}"/>
          </ac:spMkLst>
        </pc:spChg>
        <pc:picChg chg="del">
          <ac:chgData name="Nosálová Marcela" userId="659c3dd1-7cec-4e43-b277-2a19db5e3b79" providerId="ADAL" clId="{AF98BE6D-E6F9-47C9-BA1A-EE9B16F21133}" dt="2022-07-27T17:20:14.714" v="2391" actId="478"/>
          <ac:picMkLst>
            <pc:docMk/>
            <pc:sldMk cId="2531856674" sldId="260"/>
            <ac:picMk id="6" creationId="{8C076749-F919-448E-B11C-E85E42FE36AD}"/>
          </ac:picMkLst>
        </pc:picChg>
      </pc:sldChg>
      <pc:sldChg chg="del">
        <pc:chgData name="Nosálová Marcela" userId="659c3dd1-7cec-4e43-b277-2a19db5e3b79" providerId="ADAL" clId="{AF98BE6D-E6F9-47C9-BA1A-EE9B16F21133}" dt="2022-07-27T17:39:08.261" v="2955" actId="47"/>
        <pc:sldMkLst>
          <pc:docMk/>
          <pc:sldMk cId="20063310" sldId="261"/>
        </pc:sldMkLst>
      </pc:sldChg>
      <pc:sldChg chg="addSp delSp modSp mod">
        <pc:chgData name="Nosálová Marcela" userId="659c3dd1-7cec-4e43-b277-2a19db5e3b79" providerId="ADAL" clId="{AF98BE6D-E6F9-47C9-BA1A-EE9B16F21133}" dt="2022-07-27T17:09:01.767" v="2256" actId="1076"/>
        <pc:sldMkLst>
          <pc:docMk/>
          <pc:sldMk cId="637817961" sldId="262"/>
        </pc:sldMkLst>
        <pc:spChg chg="del mod">
          <ac:chgData name="Nosálová Marcela" userId="659c3dd1-7cec-4e43-b277-2a19db5e3b79" providerId="ADAL" clId="{AF98BE6D-E6F9-47C9-BA1A-EE9B16F21133}" dt="2022-07-27T16:40:48.342" v="2222" actId="478"/>
          <ac:spMkLst>
            <pc:docMk/>
            <pc:sldMk cId="637817961" sldId="262"/>
            <ac:spMk id="2" creationId="{723A1F4C-268B-4E69-B633-FEDA4D12798C}"/>
          </ac:spMkLst>
        </pc:spChg>
        <pc:spChg chg="mod">
          <ac:chgData name="Nosálová Marcela" userId="659c3dd1-7cec-4e43-b277-2a19db5e3b79" providerId="ADAL" clId="{AF98BE6D-E6F9-47C9-BA1A-EE9B16F21133}" dt="2022-07-27T16:41:25.367" v="2224" actId="1076"/>
          <ac:spMkLst>
            <pc:docMk/>
            <pc:sldMk cId="637817961" sldId="262"/>
            <ac:spMk id="3" creationId="{510ADCD0-2BAE-4440-9B1B-64C5DCABC433}"/>
          </ac:spMkLst>
        </pc:spChg>
        <pc:picChg chg="add mod">
          <ac:chgData name="Nosálová Marcela" userId="659c3dd1-7cec-4e43-b277-2a19db5e3b79" providerId="ADAL" clId="{AF98BE6D-E6F9-47C9-BA1A-EE9B16F21133}" dt="2022-07-27T17:06:13.777" v="2254" actId="1076"/>
          <ac:picMkLst>
            <pc:docMk/>
            <pc:sldMk cId="637817961" sldId="262"/>
            <ac:picMk id="5" creationId="{BA4AC2EC-FEDF-44AE-98BA-B3BA0C53590E}"/>
          </ac:picMkLst>
        </pc:picChg>
        <pc:picChg chg="add mod">
          <ac:chgData name="Nosálová Marcela" userId="659c3dd1-7cec-4e43-b277-2a19db5e3b79" providerId="ADAL" clId="{AF98BE6D-E6F9-47C9-BA1A-EE9B16F21133}" dt="2022-07-27T16:55:56.048" v="2237"/>
          <ac:picMkLst>
            <pc:docMk/>
            <pc:sldMk cId="637817961" sldId="262"/>
            <ac:picMk id="6" creationId="{C9990700-0786-41A7-B79A-CC7D5521E7C4}"/>
          </ac:picMkLst>
        </pc:picChg>
        <pc:picChg chg="add del mod">
          <ac:chgData name="Nosálová Marcela" userId="659c3dd1-7cec-4e43-b277-2a19db5e3b79" providerId="ADAL" clId="{AF98BE6D-E6F9-47C9-BA1A-EE9B16F21133}" dt="2022-07-27T17:06:07.840" v="2253" actId="478"/>
          <ac:picMkLst>
            <pc:docMk/>
            <pc:sldMk cId="637817961" sldId="262"/>
            <ac:picMk id="7" creationId="{6F8E8EA0-D7F3-4FD1-88CB-6BD4E38D4CB5}"/>
          </ac:picMkLst>
        </pc:picChg>
        <pc:picChg chg="add del mod">
          <ac:chgData name="Nosálová Marcela" userId="659c3dd1-7cec-4e43-b277-2a19db5e3b79" providerId="ADAL" clId="{AF98BE6D-E6F9-47C9-BA1A-EE9B16F21133}" dt="2022-07-27T16:49:48.107" v="2230" actId="478"/>
          <ac:picMkLst>
            <pc:docMk/>
            <pc:sldMk cId="637817961" sldId="262"/>
            <ac:picMk id="3074" creationId="{3C94156E-0783-42E1-9DB9-19DA3E5C15B2}"/>
          </ac:picMkLst>
        </pc:picChg>
        <pc:picChg chg="add mod">
          <ac:chgData name="Nosálová Marcela" userId="659c3dd1-7cec-4e43-b277-2a19db5e3b79" providerId="ADAL" clId="{AF98BE6D-E6F9-47C9-BA1A-EE9B16F21133}" dt="2022-07-27T17:09:01.767" v="2256" actId="1076"/>
          <ac:picMkLst>
            <pc:docMk/>
            <pc:sldMk cId="637817961" sldId="262"/>
            <ac:picMk id="3076" creationId="{1E67813D-5A0D-4316-814C-2109D7405755}"/>
          </ac:picMkLst>
        </pc:picChg>
      </pc:sldChg>
      <pc:sldChg chg="del">
        <pc:chgData name="Nosálová Marcela" userId="659c3dd1-7cec-4e43-b277-2a19db5e3b79" providerId="ADAL" clId="{AF98BE6D-E6F9-47C9-BA1A-EE9B16F21133}" dt="2022-07-27T17:39:07.538" v="2954" actId="47"/>
        <pc:sldMkLst>
          <pc:docMk/>
          <pc:sldMk cId="2608038290" sldId="263"/>
        </pc:sldMkLst>
      </pc:sldChg>
      <pc:sldChg chg="addSp delSp modSp mod">
        <pc:chgData name="Nosálová Marcela" userId="659c3dd1-7cec-4e43-b277-2a19db5e3b79" providerId="ADAL" clId="{AF98BE6D-E6F9-47C9-BA1A-EE9B16F21133}" dt="2022-07-27T17:46:28.606" v="3324" actId="20577"/>
        <pc:sldMkLst>
          <pc:docMk/>
          <pc:sldMk cId="541507586" sldId="264"/>
        </pc:sldMkLst>
        <pc:spChg chg="mod">
          <ac:chgData name="Nosálová Marcela" userId="659c3dd1-7cec-4e43-b277-2a19db5e3b79" providerId="ADAL" clId="{AF98BE6D-E6F9-47C9-BA1A-EE9B16F21133}" dt="2022-07-27T14:49:56.239" v="311"/>
          <ac:spMkLst>
            <pc:docMk/>
            <pc:sldMk cId="541507586" sldId="264"/>
            <ac:spMk id="5" creationId="{8EF5C14E-2BA2-41AD-83B2-8745BAAC3DD6}"/>
          </ac:spMkLst>
        </pc:spChg>
        <pc:spChg chg="del mod">
          <ac:chgData name="Nosálová Marcela" userId="659c3dd1-7cec-4e43-b277-2a19db5e3b79" providerId="ADAL" clId="{AF98BE6D-E6F9-47C9-BA1A-EE9B16F21133}" dt="2022-07-27T14:50:21.348" v="314"/>
          <ac:spMkLst>
            <pc:docMk/>
            <pc:sldMk cId="541507586" sldId="264"/>
            <ac:spMk id="6" creationId="{1DC93EAB-9269-4F19-AE9E-B0F2E1A611DB}"/>
          </ac:spMkLst>
        </pc:spChg>
        <pc:graphicFrameChg chg="add mod">
          <ac:chgData name="Nosálová Marcela" userId="659c3dd1-7cec-4e43-b277-2a19db5e3b79" providerId="ADAL" clId="{AF98BE6D-E6F9-47C9-BA1A-EE9B16F21133}" dt="2022-07-27T17:46:28.606" v="3324" actId="20577"/>
          <ac:graphicFrameMkLst>
            <pc:docMk/>
            <pc:sldMk cId="541507586" sldId="264"/>
            <ac:graphicFrameMk id="4" creationId="{A21FE771-41F1-46A1-BC74-21811D562647}"/>
          </ac:graphicFrameMkLst>
        </pc:graphicFrameChg>
      </pc:sldChg>
      <pc:sldChg chg="del">
        <pc:chgData name="Nosálová Marcela" userId="659c3dd1-7cec-4e43-b277-2a19db5e3b79" providerId="ADAL" clId="{AF98BE6D-E6F9-47C9-BA1A-EE9B16F21133}" dt="2022-07-27T17:39:10.601" v="2957" actId="47"/>
        <pc:sldMkLst>
          <pc:docMk/>
          <pc:sldMk cId="2106774010" sldId="265"/>
        </pc:sldMkLst>
      </pc:sldChg>
      <pc:sldChg chg="del">
        <pc:chgData name="Nosálová Marcela" userId="659c3dd1-7cec-4e43-b277-2a19db5e3b79" providerId="ADAL" clId="{AF98BE6D-E6F9-47C9-BA1A-EE9B16F21133}" dt="2022-07-27T17:39:08.913" v="2956" actId="47"/>
        <pc:sldMkLst>
          <pc:docMk/>
          <pc:sldMk cId="2261295720" sldId="266"/>
        </pc:sldMkLst>
      </pc:sldChg>
      <pc:sldChg chg="del">
        <pc:chgData name="Nosálová Marcela" userId="659c3dd1-7cec-4e43-b277-2a19db5e3b79" providerId="ADAL" clId="{AF98BE6D-E6F9-47C9-BA1A-EE9B16F21133}" dt="2022-07-27T17:39:06.617" v="2953" actId="47"/>
        <pc:sldMkLst>
          <pc:docMk/>
          <pc:sldMk cId="2005624968" sldId="267"/>
        </pc:sldMkLst>
      </pc:sldChg>
      <pc:sldChg chg="del">
        <pc:chgData name="Nosálová Marcela" userId="659c3dd1-7cec-4e43-b277-2a19db5e3b79" providerId="ADAL" clId="{AF98BE6D-E6F9-47C9-BA1A-EE9B16F21133}" dt="2022-07-27T17:39:05.538" v="2952" actId="47"/>
        <pc:sldMkLst>
          <pc:docMk/>
          <pc:sldMk cId="1623898589" sldId="268"/>
        </pc:sldMkLst>
      </pc:sldChg>
      <pc:sldChg chg="del">
        <pc:chgData name="Nosálová Marcela" userId="659c3dd1-7cec-4e43-b277-2a19db5e3b79" providerId="ADAL" clId="{AF98BE6D-E6F9-47C9-BA1A-EE9B16F21133}" dt="2022-07-27T17:38:53.099" v="2940" actId="47"/>
        <pc:sldMkLst>
          <pc:docMk/>
          <pc:sldMk cId="1125077933" sldId="269"/>
        </pc:sldMkLst>
      </pc:sldChg>
      <pc:sldChg chg="del">
        <pc:chgData name="Nosálová Marcela" userId="659c3dd1-7cec-4e43-b277-2a19db5e3b79" providerId="ADAL" clId="{AF98BE6D-E6F9-47C9-BA1A-EE9B16F21133}" dt="2022-07-27T17:38:54.098" v="2941" actId="47"/>
        <pc:sldMkLst>
          <pc:docMk/>
          <pc:sldMk cId="3574272090" sldId="272"/>
        </pc:sldMkLst>
      </pc:sldChg>
      <pc:sldChg chg="del">
        <pc:chgData name="Nosálová Marcela" userId="659c3dd1-7cec-4e43-b277-2a19db5e3b79" providerId="ADAL" clId="{AF98BE6D-E6F9-47C9-BA1A-EE9B16F21133}" dt="2022-07-27T17:38:54.892" v="2942" actId="47"/>
        <pc:sldMkLst>
          <pc:docMk/>
          <pc:sldMk cId="3984397170" sldId="273"/>
        </pc:sldMkLst>
      </pc:sldChg>
      <pc:sldChg chg="del">
        <pc:chgData name="Nosálová Marcela" userId="659c3dd1-7cec-4e43-b277-2a19db5e3b79" providerId="ADAL" clId="{AF98BE6D-E6F9-47C9-BA1A-EE9B16F21133}" dt="2022-07-27T17:38:56.275" v="2943" actId="47"/>
        <pc:sldMkLst>
          <pc:docMk/>
          <pc:sldMk cId="3871324235" sldId="274"/>
        </pc:sldMkLst>
      </pc:sldChg>
      <pc:sldChg chg="del">
        <pc:chgData name="Nosálová Marcela" userId="659c3dd1-7cec-4e43-b277-2a19db5e3b79" providerId="ADAL" clId="{AF98BE6D-E6F9-47C9-BA1A-EE9B16F21133}" dt="2022-07-27T17:38:57.983" v="2944" actId="47"/>
        <pc:sldMkLst>
          <pc:docMk/>
          <pc:sldMk cId="111559653" sldId="275"/>
        </pc:sldMkLst>
      </pc:sldChg>
      <pc:sldChg chg="del">
        <pc:chgData name="Nosálová Marcela" userId="659c3dd1-7cec-4e43-b277-2a19db5e3b79" providerId="ADAL" clId="{AF98BE6D-E6F9-47C9-BA1A-EE9B16F21133}" dt="2022-07-27T17:38:59.269" v="2945" actId="47"/>
        <pc:sldMkLst>
          <pc:docMk/>
          <pc:sldMk cId="907048315" sldId="276"/>
        </pc:sldMkLst>
      </pc:sldChg>
      <pc:sldChg chg="del">
        <pc:chgData name="Nosálová Marcela" userId="659c3dd1-7cec-4e43-b277-2a19db5e3b79" providerId="ADAL" clId="{AF98BE6D-E6F9-47C9-BA1A-EE9B16F21133}" dt="2022-07-27T17:39:02.217" v="2949" actId="47"/>
        <pc:sldMkLst>
          <pc:docMk/>
          <pc:sldMk cId="362191450" sldId="277"/>
        </pc:sldMkLst>
      </pc:sldChg>
      <pc:sldChg chg="addSp delSp modSp mod">
        <pc:chgData name="Nosálová Marcela" userId="659c3dd1-7cec-4e43-b277-2a19db5e3b79" providerId="ADAL" clId="{AF98BE6D-E6F9-47C9-BA1A-EE9B16F21133}" dt="2022-07-27T17:44:50.424" v="3178" actId="20577"/>
        <pc:sldMkLst>
          <pc:docMk/>
          <pc:sldMk cId="707975688" sldId="278"/>
        </pc:sldMkLst>
        <pc:spChg chg="mod">
          <ac:chgData name="Nosálová Marcela" userId="659c3dd1-7cec-4e43-b277-2a19db5e3b79" providerId="ADAL" clId="{AF98BE6D-E6F9-47C9-BA1A-EE9B16F21133}" dt="2022-07-27T17:44:50.424" v="3178" actId="20577"/>
          <ac:spMkLst>
            <pc:docMk/>
            <pc:sldMk cId="707975688" sldId="278"/>
            <ac:spMk id="2" creationId="{E2F12A80-B09F-4E9A-B4BA-F0DF4833D47C}"/>
          </ac:spMkLst>
        </pc:spChg>
        <pc:spChg chg="del">
          <ac:chgData name="Nosálová Marcela" userId="659c3dd1-7cec-4e43-b277-2a19db5e3b79" providerId="ADAL" clId="{AF98BE6D-E6F9-47C9-BA1A-EE9B16F21133}" dt="2022-07-27T17:38:27.526" v="2937" actId="478"/>
          <ac:spMkLst>
            <pc:docMk/>
            <pc:sldMk cId="707975688" sldId="278"/>
            <ac:spMk id="3" creationId="{709D5C26-5B9D-4AB4-9C64-5C6F558A9DBC}"/>
          </ac:spMkLst>
        </pc:spChg>
        <pc:spChg chg="add del mod">
          <ac:chgData name="Nosálová Marcela" userId="659c3dd1-7cec-4e43-b277-2a19db5e3b79" providerId="ADAL" clId="{AF98BE6D-E6F9-47C9-BA1A-EE9B16F21133}" dt="2022-07-27T17:38:29.529" v="2938" actId="478"/>
          <ac:spMkLst>
            <pc:docMk/>
            <pc:sldMk cId="707975688" sldId="278"/>
            <ac:spMk id="5" creationId="{540404E8-3FDA-4924-8824-739609DD6B4B}"/>
          </ac:spMkLst>
        </pc:spChg>
        <pc:picChg chg="del">
          <ac:chgData name="Nosálová Marcela" userId="659c3dd1-7cec-4e43-b277-2a19db5e3b79" providerId="ADAL" clId="{AF98BE6D-E6F9-47C9-BA1A-EE9B16F21133}" dt="2022-07-27T17:38:33.784" v="2939" actId="478"/>
          <ac:picMkLst>
            <pc:docMk/>
            <pc:sldMk cId="707975688" sldId="278"/>
            <ac:picMk id="6" creationId="{41D7CBA6-42BD-4758-8843-BD84F0FA9B7F}"/>
          </ac:picMkLst>
        </pc:picChg>
      </pc:sldChg>
      <pc:sldChg chg="del">
        <pc:chgData name="Nosálová Marcela" userId="659c3dd1-7cec-4e43-b277-2a19db5e3b79" providerId="ADAL" clId="{AF98BE6D-E6F9-47C9-BA1A-EE9B16F21133}" dt="2022-07-27T17:39:03.029" v="2950" actId="47"/>
        <pc:sldMkLst>
          <pc:docMk/>
          <pc:sldMk cId="3522746902" sldId="279"/>
        </pc:sldMkLst>
      </pc:sldChg>
      <pc:sldChg chg="del">
        <pc:chgData name="Nosálová Marcela" userId="659c3dd1-7cec-4e43-b277-2a19db5e3b79" providerId="ADAL" clId="{AF98BE6D-E6F9-47C9-BA1A-EE9B16F21133}" dt="2022-07-27T17:39:03.440" v="2951" actId="47"/>
        <pc:sldMkLst>
          <pc:docMk/>
          <pc:sldMk cId="1907517779" sldId="280"/>
        </pc:sldMkLst>
      </pc:sldChg>
      <pc:sldChg chg="addSp delSp modSp mod">
        <pc:chgData name="Nosálová Marcela" userId="659c3dd1-7cec-4e43-b277-2a19db5e3b79" providerId="ADAL" clId="{AF98BE6D-E6F9-47C9-BA1A-EE9B16F21133}" dt="2022-07-27T16:29:59.841" v="2220" actId="255"/>
        <pc:sldMkLst>
          <pc:docMk/>
          <pc:sldMk cId="1952053055" sldId="281"/>
        </pc:sldMkLst>
        <pc:spChg chg="del">
          <ac:chgData name="Nosálová Marcela" userId="659c3dd1-7cec-4e43-b277-2a19db5e3b79" providerId="ADAL" clId="{AF98BE6D-E6F9-47C9-BA1A-EE9B16F21133}" dt="2022-07-27T15:55:39.247" v="1880" actId="478"/>
          <ac:spMkLst>
            <pc:docMk/>
            <pc:sldMk cId="1952053055" sldId="281"/>
            <ac:spMk id="2" creationId="{633023CE-E7D2-4EC0-8F54-27A74629F5BD}"/>
          </ac:spMkLst>
        </pc:spChg>
        <pc:spChg chg="del">
          <ac:chgData name="Nosálová Marcela" userId="659c3dd1-7cec-4e43-b277-2a19db5e3b79" providerId="ADAL" clId="{AF98BE6D-E6F9-47C9-BA1A-EE9B16F21133}" dt="2022-07-27T15:55:33.770" v="1878" actId="478"/>
          <ac:spMkLst>
            <pc:docMk/>
            <pc:sldMk cId="1952053055" sldId="281"/>
            <ac:spMk id="3" creationId="{1B4F1529-14C9-4B14-8442-873305FF7C30}"/>
          </ac:spMkLst>
        </pc:spChg>
        <pc:spChg chg="add del mod">
          <ac:chgData name="Nosálová Marcela" userId="659c3dd1-7cec-4e43-b277-2a19db5e3b79" providerId="ADAL" clId="{AF98BE6D-E6F9-47C9-BA1A-EE9B16F21133}" dt="2022-07-27T15:55:36.717" v="1879" actId="478"/>
          <ac:spMkLst>
            <pc:docMk/>
            <pc:sldMk cId="1952053055" sldId="281"/>
            <ac:spMk id="5" creationId="{853EA57D-3584-4691-A961-B74B0D39CB13}"/>
          </ac:spMkLst>
        </pc:spChg>
        <pc:spChg chg="add del mod">
          <ac:chgData name="Nosálová Marcela" userId="659c3dd1-7cec-4e43-b277-2a19db5e3b79" providerId="ADAL" clId="{AF98BE6D-E6F9-47C9-BA1A-EE9B16F21133}" dt="2022-07-27T15:55:43.789" v="1882" actId="478"/>
          <ac:spMkLst>
            <pc:docMk/>
            <pc:sldMk cId="1952053055" sldId="281"/>
            <ac:spMk id="7" creationId="{E312AF7B-5FE1-4E47-A5B0-1E9E0ED8DEBA}"/>
          </ac:spMkLst>
        </pc:spChg>
        <pc:spChg chg="add mod">
          <ac:chgData name="Nosálová Marcela" userId="659c3dd1-7cec-4e43-b277-2a19db5e3b79" providerId="ADAL" clId="{AF98BE6D-E6F9-47C9-BA1A-EE9B16F21133}" dt="2022-07-27T16:29:59.841" v="2220" actId="255"/>
          <ac:spMkLst>
            <pc:docMk/>
            <pc:sldMk cId="1952053055" sldId="281"/>
            <ac:spMk id="10" creationId="{3D420754-5FD4-41D2-916C-D482E3593B2F}"/>
          </ac:spMkLst>
        </pc:spChg>
        <pc:picChg chg="add mod">
          <ac:chgData name="Nosálová Marcela" userId="659c3dd1-7cec-4e43-b277-2a19db5e3b79" providerId="ADAL" clId="{AF98BE6D-E6F9-47C9-BA1A-EE9B16F21133}" dt="2022-07-27T15:59:49.702" v="1891" actId="14100"/>
          <ac:picMkLst>
            <pc:docMk/>
            <pc:sldMk cId="1952053055" sldId="281"/>
            <ac:picMk id="9" creationId="{07A94CA1-69B0-4F0B-8791-B8D02B0582D8}"/>
          </ac:picMkLst>
        </pc:picChg>
        <pc:picChg chg="add mod">
          <ac:chgData name="Nosálová Marcela" userId="659c3dd1-7cec-4e43-b277-2a19db5e3b79" providerId="ADAL" clId="{AF98BE6D-E6F9-47C9-BA1A-EE9B16F21133}" dt="2022-07-27T16:10:27.243" v="2048" actId="14100"/>
          <ac:picMkLst>
            <pc:docMk/>
            <pc:sldMk cId="1952053055" sldId="281"/>
            <ac:picMk id="12" creationId="{98A913CB-839A-4243-9080-D201F855EAA8}"/>
          </ac:picMkLst>
        </pc:picChg>
        <pc:picChg chg="add mod">
          <ac:chgData name="Nosálová Marcela" userId="659c3dd1-7cec-4e43-b277-2a19db5e3b79" providerId="ADAL" clId="{AF98BE6D-E6F9-47C9-BA1A-EE9B16F21133}" dt="2022-07-27T16:09:41.115" v="2036" actId="14100"/>
          <ac:picMkLst>
            <pc:docMk/>
            <pc:sldMk cId="1952053055" sldId="281"/>
            <ac:picMk id="1026" creationId="{94419D32-35EF-40FB-8D75-90155E4FD81B}"/>
          </ac:picMkLst>
        </pc:picChg>
      </pc:sldChg>
      <pc:sldChg chg="del">
        <pc:chgData name="Nosálová Marcela" userId="659c3dd1-7cec-4e43-b277-2a19db5e3b79" providerId="ADAL" clId="{AF98BE6D-E6F9-47C9-BA1A-EE9B16F21133}" dt="2022-07-27T17:38:59.668" v="2946" actId="47"/>
        <pc:sldMkLst>
          <pc:docMk/>
          <pc:sldMk cId="1367221037" sldId="282"/>
        </pc:sldMkLst>
      </pc:sldChg>
      <pc:sldChg chg="del">
        <pc:chgData name="Nosálová Marcela" userId="659c3dd1-7cec-4e43-b277-2a19db5e3b79" providerId="ADAL" clId="{AF98BE6D-E6F9-47C9-BA1A-EE9B16F21133}" dt="2022-07-27T17:39:01.509" v="2948" actId="47"/>
        <pc:sldMkLst>
          <pc:docMk/>
          <pc:sldMk cId="1137105914" sldId="283"/>
        </pc:sldMkLst>
      </pc:sldChg>
      <pc:sldChg chg="del">
        <pc:chgData name="Nosálová Marcela" userId="659c3dd1-7cec-4e43-b277-2a19db5e3b79" providerId="ADAL" clId="{AF98BE6D-E6F9-47C9-BA1A-EE9B16F21133}" dt="2022-07-27T17:39:00.675" v="2947" actId="47"/>
        <pc:sldMkLst>
          <pc:docMk/>
          <pc:sldMk cId="2944210305" sldId="284"/>
        </pc:sldMkLst>
      </pc:sldChg>
      <pc:sldChg chg="addSp delSp modSp new mod">
        <pc:chgData name="Nosálová Marcela" userId="659c3dd1-7cec-4e43-b277-2a19db5e3b79" providerId="ADAL" clId="{AF98BE6D-E6F9-47C9-BA1A-EE9B16F21133}" dt="2022-07-27T16:29:45.143" v="2217" actId="255"/>
        <pc:sldMkLst>
          <pc:docMk/>
          <pc:sldMk cId="50358633" sldId="285"/>
        </pc:sldMkLst>
        <pc:spChg chg="del">
          <ac:chgData name="Nosálová Marcela" userId="659c3dd1-7cec-4e43-b277-2a19db5e3b79" providerId="ADAL" clId="{AF98BE6D-E6F9-47C9-BA1A-EE9B16F21133}" dt="2022-07-27T16:08:05.010" v="2029" actId="478"/>
          <ac:spMkLst>
            <pc:docMk/>
            <pc:sldMk cId="50358633" sldId="285"/>
            <ac:spMk id="2" creationId="{A89AB2D8-9EA8-44BD-9162-AEB3E2C292B7}"/>
          </ac:spMkLst>
        </pc:spChg>
        <pc:spChg chg="mod">
          <ac:chgData name="Nosálová Marcela" userId="659c3dd1-7cec-4e43-b277-2a19db5e3b79" providerId="ADAL" clId="{AF98BE6D-E6F9-47C9-BA1A-EE9B16F21133}" dt="2022-07-27T16:29:45.143" v="2217" actId="255"/>
          <ac:spMkLst>
            <pc:docMk/>
            <pc:sldMk cId="50358633" sldId="285"/>
            <ac:spMk id="3" creationId="{E477076B-B915-4728-8F45-C01AF9CBF3ED}"/>
          </ac:spMkLst>
        </pc:spChg>
        <pc:picChg chg="add mod">
          <ac:chgData name="Nosálová Marcela" userId="659c3dd1-7cec-4e43-b277-2a19db5e3b79" providerId="ADAL" clId="{AF98BE6D-E6F9-47C9-BA1A-EE9B16F21133}" dt="2022-07-27T16:24:44.966" v="2139" actId="1076"/>
          <ac:picMkLst>
            <pc:docMk/>
            <pc:sldMk cId="50358633" sldId="285"/>
            <ac:picMk id="2050" creationId="{BF3C83EA-4948-4C2F-89DE-3F64AF2F1173}"/>
          </ac:picMkLst>
        </pc:picChg>
        <pc:picChg chg="add mod">
          <ac:chgData name="Nosálová Marcela" userId="659c3dd1-7cec-4e43-b277-2a19db5e3b79" providerId="ADAL" clId="{AF98BE6D-E6F9-47C9-BA1A-EE9B16F21133}" dt="2022-07-27T16:28:23.981" v="2184" actId="14100"/>
          <ac:picMkLst>
            <pc:docMk/>
            <pc:sldMk cId="50358633" sldId="285"/>
            <ac:picMk id="2052" creationId="{0A1F07D5-74E9-4A52-A6CA-25229D6E52DA}"/>
          </ac:picMkLst>
        </pc:picChg>
      </pc:sldChg>
      <pc:sldChg chg="modSp new del mod">
        <pc:chgData name="Nosálová Marcela" userId="659c3dd1-7cec-4e43-b277-2a19db5e3b79" providerId="ADAL" clId="{AF98BE6D-E6F9-47C9-BA1A-EE9B16F21133}" dt="2022-07-27T17:37:44.776" v="2874" actId="2696"/>
        <pc:sldMkLst>
          <pc:docMk/>
          <pc:sldMk cId="1722810955" sldId="286"/>
        </pc:sldMkLst>
        <pc:spChg chg="mod">
          <ac:chgData name="Nosálová Marcela" userId="659c3dd1-7cec-4e43-b277-2a19db5e3b79" providerId="ADAL" clId="{AF98BE6D-E6F9-47C9-BA1A-EE9B16F21133}" dt="2022-07-27T17:35:26.201" v="2873" actId="20577"/>
          <ac:spMkLst>
            <pc:docMk/>
            <pc:sldMk cId="1722810955" sldId="286"/>
            <ac:spMk id="2" creationId="{61AD4D8F-198A-4F40-A296-F0AE0F1E8072}"/>
          </ac:spMkLst>
        </pc:spChg>
      </pc:sldChg>
      <pc:sldChg chg="addSp delSp modSp new del">
        <pc:chgData name="Nosálová Marcela" userId="659c3dd1-7cec-4e43-b277-2a19db5e3b79" providerId="ADAL" clId="{AF98BE6D-E6F9-47C9-BA1A-EE9B16F21133}" dt="2022-07-27T17:34:22.750" v="2827" actId="2696"/>
        <pc:sldMkLst>
          <pc:docMk/>
          <pc:sldMk cId="3089772885" sldId="286"/>
        </pc:sldMkLst>
        <pc:spChg chg="del">
          <ac:chgData name="Nosálová Marcela" userId="659c3dd1-7cec-4e43-b277-2a19db5e3b79" providerId="ADAL" clId="{AF98BE6D-E6F9-47C9-BA1A-EE9B16F21133}" dt="2022-07-27T17:34:07.852" v="2820"/>
          <ac:spMkLst>
            <pc:docMk/>
            <pc:sldMk cId="3089772885" sldId="286"/>
            <ac:spMk id="3" creationId="{AE3CA558-817C-48C5-8004-1915C105F7A9}"/>
          </ac:spMkLst>
        </pc:spChg>
        <pc:spChg chg="add mod">
          <ac:chgData name="Nosálová Marcela" userId="659c3dd1-7cec-4e43-b277-2a19db5e3b79" providerId="ADAL" clId="{AF98BE6D-E6F9-47C9-BA1A-EE9B16F21133}" dt="2022-07-27T17:34:19.405" v="2826" actId="478"/>
          <ac:spMkLst>
            <pc:docMk/>
            <pc:sldMk cId="3089772885" sldId="286"/>
            <ac:spMk id="4" creationId="{22EE2EC4-E7CF-4584-AFD4-EAE3D00624F5}"/>
          </ac:spMkLst>
        </pc:spChg>
        <pc:picChg chg="add del mod">
          <ac:chgData name="Nosálová Marcela" userId="659c3dd1-7cec-4e43-b277-2a19db5e3b79" providerId="ADAL" clId="{AF98BE6D-E6F9-47C9-BA1A-EE9B16F21133}" dt="2022-07-27T17:34:19.405" v="2826" actId="478"/>
          <ac:picMkLst>
            <pc:docMk/>
            <pc:sldMk cId="3089772885" sldId="286"/>
            <ac:picMk id="5122" creationId="{D12D90A5-B464-4546-8C9D-09BFE59BD519}"/>
          </ac:picMkLst>
        </pc:picChg>
      </pc:sldChg>
    </pc:docChg>
  </pc:docChgLst>
  <pc:docChgLst>
    <pc:chgData name="Juryšek Michal" userId="S::jurysek.michal@kr-jihomoravsky.cz::e3a16739-90b8-4798-8255-ed6cb6d05e34" providerId="AD" clId="Web-{9E79A7AB-7C26-43EF-94E8-CC1E7B9F2F14}"/>
    <pc:docChg chg="modSld">
      <pc:chgData name="Juryšek Michal" userId="S::jurysek.michal@kr-jihomoravsky.cz::e3a16739-90b8-4798-8255-ed6cb6d05e34" providerId="AD" clId="Web-{9E79A7AB-7C26-43EF-94E8-CC1E7B9F2F14}" dt="2022-06-13T08:46:20.027" v="2" actId="20577"/>
      <pc:docMkLst>
        <pc:docMk/>
      </pc:docMkLst>
      <pc:sldChg chg="modSp">
        <pc:chgData name="Juryšek Michal" userId="S::jurysek.michal@kr-jihomoravsky.cz::e3a16739-90b8-4798-8255-ed6cb6d05e34" providerId="AD" clId="Web-{9E79A7AB-7C26-43EF-94E8-CC1E7B9F2F14}" dt="2022-06-13T08:46:20.027" v="2" actId="20577"/>
        <pc:sldMkLst>
          <pc:docMk/>
          <pc:sldMk cId="362191450" sldId="277"/>
        </pc:sldMkLst>
        <pc:spChg chg="mod">
          <ac:chgData name="Juryšek Michal" userId="S::jurysek.michal@kr-jihomoravsky.cz::e3a16739-90b8-4798-8255-ed6cb6d05e34" providerId="AD" clId="Web-{9E79A7AB-7C26-43EF-94E8-CC1E7B9F2F14}" dt="2022-06-13T08:46:20.027" v="2" actId="20577"/>
          <ac:spMkLst>
            <pc:docMk/>
            <pc:sldMk cId="362191450" sldId="277"/>
            <ac:spMk id="3" creationId="{F8A47B53-1362-4A01-A3BA-D46E959A7100}"/>
          </ac:spMkLst>
        </pc:spChg>
      </pc:sldChg>
    </pc:docChg>
  </pc:docChgLst>
  <pc:docChgLst>
    <pc:chgData name="Nejezchlebová Renata" userId="a7bbde7e-ceb1-4e45-ae73-0616557b5ed8" providerId="ADAL" clId="{9DFDA14C-8A4F-47BC-BAA7-39CF7B3C7B83}"/>
    <pc:docChg chg="undo redo custSel modSld modMainMaster">
      <pc:chgData name="Nejezchlebová Renata" userId="a7bbde7e-ceb1-4e45-ae73-0616557b5ed8" providerId="ADAL" clId="{9DFDA14C-8A4F-47BC-BAA7-39CF7B3C7B83}" dt="2022-06-15T12:33:10.552" v="665" actId="1076"/>
      <pc:docMkLst>
        <pc:docMk/>
      </pc:docMkLst>
      <pc:sldChg chg="addSp delSp modSp mod">
        <pc:chgData name="Nejezchlebová Renata" userId="a7bbde7e-ceb1-4e45-ae73-0616557b5ed8" providerId="ADAL" clId="{9DFDA14C-8A4F-47BC-BAA7-39CF7B3C7B83}" dt="2022-06-15T11:43:27.787" v="391" actId="1076"/>
        <pc:sldMkLst>
          <pc:docMk/>
          <pc:sldMk cId="346609049" sldId="258"/>
        </pc:sldMkLst>
        <pc:spChg chg="add del mod">
          <ac:chgData name="Nejezchlebová Renata" userId="a7bbde7e-ceb1-4e45-ae73-0616557b5ed8" providerId="ADAL" clId="{9DFDA14C-8A4F-47BC-BAA7-39CF7B3C7B83}" dt="2022-06-15T11:32:22.039" v="358" actId="21"/>
          <ac:spMkLst>
            <pc:docMk/>
            <pc:sldMk cId="346609049" sldId="258"/>
            <ac:spMk id="12" creationId="{DC1F23F8-EE16-4AF7-8BDF-C1DB42230B37}"/>
          </ac:spMkLst>
        </pc:spChg>
        <pc:spChg chg="add">
          <ac:chgData name="Nejezchlebová Renata" userId="a7bbde7e-ceb1-4e45-ae73-0616557b5ed8" providerId="ADAL" clId="{9DFDA14C-8A4F-47BC-BAA7-39CF7B3C7B83}" dt="2022-06-15T11:31:11.736" v="344"/>
          <ac:spMkLst>
            <pc:docMk/>
            <pc:sldMk cId="346609049" sldId="258"/>
            <ac:spMk id="14" creationId="{6617A894-847F-4FBF-98B5-A64CBF75F920}"/>
          </ac:spMkLst>
        </pc:spChg>
        <pc:graphicFrameChg chg="add del mod">
          <ac:chgData name="Nejezchlebová Renata" userId="a7bbde7e-ceb1-4e45-ae73-0616557b5ed8" providerId="ADAL" clId="{9DFDA14C-8A4F-47BC-BAA7-39CF7B3C7B83}" dt="2022-06-15T11:32:00.015" v="356" actId="21"/>
          <ac:graphicFrameMkLst>
            <pc:docMk/>
            <pc:sldMk cId="346609049" sldId="258"/>
            <ac:graphicFrameMk id="13" creationId="{19C1100A-314D-44B8-9243-E6580F05E754}"/>
          </ac:graphicFrameMkLst>
        </pc:graphicFrameChg>
        <pc:picChg chg="add mod">
          <ac:chgData name="Nejezchlebová Renata" userId="a7bbde7e-ceb1-4e45-ae73-0616557b5ed8" providerId="ADAL" clId="{9DFDA14C-8A4F-47BC-BAA7-39CF7B3C7B83}" dt="2022-06-15T11:18:06.530" v="318"/>
          <ac:picMkLst>
            <pc:docMk/>
            <pc:sldMk cId="346609049" sldId="258"/>
            <ac:picMk id="7" creationId="{176E3E9F-8769-46B7-8257-87A371BBE944}"/>
          </ac:picMkLst>
        </pc:picChg>
        <pc:picChg chg="add mod">
          <ac:chgData name="Nejezchlebová Renata" userId="a7bbde7e-ceb1-4e45-ae73-0616557b5ed8" providerId="ADAL" clId="{9DFDA14C-8A4F-47BC-BAA7-39CF7B3C7B83}" dt="2022-06-15T11:33:17.445" v="359" actId="14100"/>
          <ac:picMkLst>
            <pc:docMk/>
            <pc:sldMk cId="346609049" sldId="258"/>
            <ac:picMk id="8" creationId="{C31ABB28-42E7-4EE2-B020-2080BB68CF21}"/>
          </ac:picMkLst>
        </pc:picChg>
        <pc:picChg chg="add del mod">
          <ac:chgData name="Nejezchlebová Renata" userId="a7bbde7e-ceb1-4e45-ae73-0616557b5ed8" providerId="ADAL" clId="{9DFDA14C-8A4F-47BC-BAA7-39CF7B3C7B83}" dt="2022-06-15T11:22:15.864" v="325" actId="478"/>
          <ac:picMkLst>
            <pc:docMk/>
            <pc:sldMk cId="346609049" sldId="258"/>
            <ac:picMk id="9" creationId="{6EABABBF-171B-4B63-AD47-6F631BB0CAC0}"/>
          </ac:picMkLst>
        </pc:picChg>
        <pc:picChg chg="add del mod">
          <ac:chgData name="Nejezchlebová Renata" userId="a7bbde7e-ceb1-4e45-ae73-0616557b5ed8" providerId="ADAL" clId="{9DFDA14C-8A4F-47BC-BAA7-39CF7B3C7B83}" dt="2022-06-15T11:23:41.513" v="330" actId="478"/>
          <ac:picMkLst>
            <pc:docMk/>
            <pc:sldMk cId="346609049" sldId="258"/>
            <ac:picMk id="10" creationId="{088F2FAF-8395-476A-9013-7A1BCB2CF1AE}"/>
          </ac:picMkLst>
        </pc:picChg>
        <pc:picChg chg="add del mod">
          <ac:chgData name="Nejezchlebová Renata" userId="a7bbde7e-ceb1-4e45-ae73-0616557b5ed8" providerId="ADAL" clId="{9DFDA14C-8A4F-47BC-BAA7-39CF7B3C7B83}" dt="2022-06-15T11:26:10.602" v="341"/>
          <ac:picMkLst>
            <pc:docMk/>
            <pc:sldMk cId="346609049" sldId="258"/>
            <ac:picMk id="11" creationId="{91007AA6-D140-46D8-AB14-F8BEF14C8AC5}"/>
          </ac:picMkLst>
        </pc:picChg>
        <pc:picChg chg="add mod">
          <ac:chgData name="Nejezchlebová Renata" userId="a7bbde7e-ceb1-4e45-ae73-0616557b5ed8" providerId="ADAL" clId="{9DFDA14C-8A4F-47BC-BAA7-39CF7B3C7B83}" dt="2022-06-15T11:43:27.787" v="391" actId="1076"/>
          <ac:picMkLst>
            <pc:docMk/>
            <pc:sldMk cId="346609049" sldId="258"/>
            <ac:picMk id="15" creationId="{D146DCBD-704D-4348-938B-55D935F44E38}"/>
          </ac:picMkLst>
        </pc:picChg>
      </pc:sldChg>
      <pc:sldChg chg="modSp mod">
        <pc:chgData name="Nejezchlebová Renata" userId="a7bbde7e-ceb1-4e45-ae73-0616557b5ed8" providerId="ADAL" clId="{9DFDA14C-8A4F-47BC-BAA7-39CF7B3C7B83}" dt="2022-06-15T11:36:30.308" v="373" actId="2711"/>
        <pc:sldMkLst>
          <pc:docMk/>
          <pc:sldMk cId="541507586" sldId="264"/>
        </pc:sldMkLst>
        <pc:spChg chg="mod">
          <ac:chgData name="Nejezchlebová Renata" userId="a7bbde7e-ceb1-4e45-ae73-0616557b5ed8" providerId="ADAL" clId="{9DFDA14C-8A4F-47BC-BAA7-39CF7B3C7B83}" dt="2022-06-15T11:24:48.656" v="335" actId="20577"/>
          <ac:spMkLst>
            <pc:docMk/>
            <pc:sldMk cId="541507586" sldId="264"/>
            <ac:spMk id="5" creationId="{8EF5C14E-2BA2-41AD-83B2-8745BAAC3DD6}"/>
          </ac:spMkLst>
        </pc:spChg>
        <pc:spChg chg="mod">
          <ac:chgData name="Nejezchlebová Renata" userId="a7bbde7e-ceb1-4e45-ae73-0616557b5ed8" providerId="ADAL" clId="{9DFDA14C-8A4F-47BC-BAA7-39CF7B3C7B83}" dt="2022-06-15T11:36:30.308" v="373" actId="2711"/>
          <ac:spMkLst>
            <pc:docMk/>
            <pc:sldMk cId="541507586" sldId="264"/>
            <ac:spMk id="6" creationId="{1DC93EAB-9269-4F19-AE9E-B0F2E1A611DB}"/>
          </ac:spMkLst>
        </pc:spChg>
      </pc:sldChg>
      <pc:sldChg chg="modSp mod">
        <pc:chgData name="Nejezchlebová Renata" userId="a7bbde7e-ceb1-4e45-ae73-0616557b5ed8" providerId="ADAL" clId="{9DFDA14C-8A4F-47BC-BAA7-39CF7B3C7B83}" dt="2022-06-15T12:16:11.649" v="541" actId="6549"/>
        <pc:sldMkLst>
          <pc:docMk/>
          <pc:sldMk cId="1623898589" sldId="268"/>
        </pc:sldMkLst>
        <pc:spChg chg="mod">
          <ac:chgData name="Nejezchlebová Renata" userId="a7bbde7e-ceb1-4e45-ae73-0616557b5ed8" providerId="ADAL" clId="{9DFDA14C-8A4F-47BC-BAA7-39CF7B3C7B83}" dt="2022-06-15T12:16:11.649" v="541" actId="6549"/>
          <ac:spMkLst>
            <pc:docMk/>
            <pc:sldMk cId="1623898589" sldId="268"/>
            <ac:spMk id="3" creationId="{3A5A51AC-D6B2-4D25-A574-504E0C102668}"/>
          </ac:spMkLst>
        </pc:spChg>
      </pc:sldChg>
      <pc:sldChg chg="modSp mod">
        <pc:chgData name="Nejezchlebová Renata" userId="a7bbde7e-ceb1-4e45-ae73-0616557b5ed8" providerId="ADAL" clId="{9DFDA14C-8A4F-47BC-BAA7-39CF7B3C7B83}" dt="2022-06-15T12:16:35.285" v="542" actId="113"/>
        <pc:sldMkLst>
          <pc:docMk/>
          <pc:sldMk cId="111559653" sldId="275"/>
        </pc:sldMkLst>
        <pc:spChg chg="mod">
          <ac:chgData name="Nejezchlebová Renata" userId="a7bbde7e-ceb1-4e45-ae73-0616557b5ed8" providerId="ADAL" clId="{9DFDA14C-8A4F-47BC-BAA7-39CF7B3C7B83}" dt="2022-06-15T12:16:35.285" v="542" actId="113"/>
          <ac:spMkLst>
            <pc:docMk/>
            <pc:sldMk cId="111559653" sldId="275"/>
            <ac:spMk id="3" creationId="{ACE3F0E9-0A84-4CE4-8190-D0410BA3C2D6}"/>
          </ac:spMkLst>
        </pc:spChg>
      </pc:sldChg>
      <pc:sldChg chg="modSp mod">
        <pc:chgData name="Nejezchlebová Renata" userId="a7bbde7e-ceb1-4e45-ae73-0616557b5ed8" providerId="ADAL" clId="{9DFDA14C-8A4F-47BC-BAA7-39CF7B3C7B83}" dt="2022-06-15T12:19:33.047" v="664" actId="20577"/>
        <pc:sldMkLst>
          <pc:docMk/>
          <pc:sldMk cId="907048315" sldId="276"/>
        </pc:sldMkLst>
        <pc:spChg chg="mod">
          <ac:chgData name="Nejezchlebová Renata" userId="a7bbde7e-ceb1-4e45-ae73-0616557b5ed8" providerId="ADAL" clId="{9DFDA14C-8A4F-47BC-BAA7-39CF7B3C7B83}" dt="2022-06-15T12:19:33.047" v="664" actId="20577"/>
          <ac:spMkLst>
            <pc:docMk/>
            <pc:sldMk cId="907048315" sldId="276"/>
            <ac:spMk id="3" creationId="{224FAF0E-D0BF-4874-BC9F-5D93EC32AA39}"/>
          </ac:spMkLst>
        </pc:spChg>
        <pc:picChg chg="mod">
          <ac:chgData name="Nejezchlebová Renata" userId="a7bbde7e-ceb1-4e45-ae73-0616557b5ed8" providerId="ADAL" clId="{9DFDA14C-8A4F-47BC-BAA7-39CF7B3C7B83}" dt="2022-06-15T12:19:05.421" v="645" actId="1076"/>
          <ac:picMkLst>
            <pc:docMk/>
            <pc:sldMk cId="907048315" sldId="276"/>
            <ac:picMk id="5" creationId="{03B4960B-F65C-41BC-BD76-58F8150579F7}"/>
          </ac:picMkLst>
        </pc:picChg>
        <pc:picChg chg="mod">
          <ac:chgData name="Nejezchlebová Renata" userId="a7bbde7e-ceb1-4e45-ae73-0616557b5ed8" providerId="ADAL" clId="{9DFDA14C-8A4F-47BC-BAA7-39CF7B3C7B83}" dt="2022-06-15T12:19:10.976" v="646" actId="1076"/>
          <ac:picMkLst>
            <pc:docMk/>
            <pc:sldMk cId="907048315" sldId="276"/>
            <ac:picMk id="7" creationId="{0D749C4F-9A4B-4FFE-838A-623FEC27E084}"/>
          </ac:picMkLst>
        </pc:picChg>
        <pc:picChg chg="mod">
          <ac:chgData name="Nejezchlebová Renata" userId="a7bbde7e-ceb1-4e45-ae73-0616557b5ed8" providerId="ADAL" clId="{9DFDA14C-8A4F-47BC-BAA7-39CF7B3C7B83}" dt="2022-06-15T12:19:02.145" v="644" actId="1076"/>
          <ac:picMkLst>
            <pc:docMk/>
            <pc:sldMk cId="907048315" sldId="276"/>
            <ac:picMk id="10" creationId="{46842527-FE9F-4C5E-8FD2-00315CC729FC}"/>
          </ac:picMkLst>
        </pc:picChg>
      </pc:sldChg>
      <pc:sldChg chg="modSp mod">
        <pc:chgData name="Nejezchlebová Renata" userId="a7bbde7e-ceb1-4e45-ae73-0616557b5ed8" providerId="ADAL" clId="{9DFDA14C-8A4F-47BC-BAA7-39CF7B3C7B83}" dt="2022-06-15T12:33:10.552" v="665" actId="1076"/>
        <pc:sldMkLst>
          <pc:docMk/>
          <pc:sldMk cId="707975688" sldId="278"/>
        </pc:sldMkLst>
        <pc:picChg chg="mod">
          <ac:chgData name="Nejezchlebová Renata" userId="a7bbde7e-ceb1-4e45-ae73-0616557b5ed8" providerId="ADAL" clId="{9DFDA14C-8A4F-47BC-BAA7-39CF7B3C7B83}" dt="2022-06-15T12:33:10.552" v="665" actId="1076"/>
          <ac:picMkLst>
            <pc:docMk/>
            <pc:sldMk cId="707975688" sldId="278"/>
            <ac:picMk id="6" creationId="{41D7CBA6-42BD-4758-8843-BD84F0FA9B7F}"/>
          </ac:picMkLst>
        </pc:picChg>
      </pc:sldChg>
      <pc:sldChg chg="addSp delSp modSp mod">
        <pc:chgData name="Nejezchlebová Renata" userId="a7bbde7e-ceb1-4e45-ae73-0616557b5ed8" providerId="ADAL" clId="{9DFDA14C-8A4F-47BC-BAA7-39CF7B3C7B83}" dt="2022-06-15T12:07:53.103" v="517" actId="1076"/>
        <pc:sldMkLst>
          <pc:docMk/>
          <pc:sldMk cId="1367221037" sldId="282"/>
        </pc:sldMkLst>
        <pc:spChg chg="mod">
          <ac:chgData name="Nejezchlebová Renata" userId="a7bbde7e-ceb1-4e45-ae73-0616557b5ed8" providerId="ADAL" clId="{9DFDA14C-8A4F-47BC-BAA7-39CF7B3C7B83}" dt="2022-06-15T12:07:52.438" v="516" actId="20577"/>
          <ac:spMkLst>
            <pc:docMk/>
            <pc:sldMk cId="1367221037" sldId="282"/>
            <ac:spMk id="3" creationId="{900C8E8C-B358-4B1A-93CC-C93E3CF7D080}"/>
          </ac:spMkLst>
        </pc:spChg>
        <pc:picChg chg="add mod">
          <ac:chgData name="Nejezchlebová Renata" userId="a7bbde7e-ceb1-4e45-ae73-0616557b5ed8" providerId="ADAL" clId="{9DFDA14C-8A4F-47BC-BAA7-39CF7B3C7B83}" dt="2022-06-15T12:07:53.103" v="517" actId="1076"/>
          <ac:picMkLst>
            <pc:docMk/>
            <pc:sldMk cId="1367221037" sldId="282"/>
            <ac:picMk id="4" creationId="{6D8DBFBA-D2F3-4370-8262-1A4FC6FD5F8B}"/>
          </ac:picMkLst>
        </pc:picChg>
        <pc:picChg chg="add del mod">
          <ac:chgData name="Nejezchlebová Renata" userId="a7bbde7e-ceb1-4e45-ae73-0616557b5ed8" providerId="ADAL" clId="{9DFDA14C-8A4F-47BC-BAA7-39CF7B3C7B83}" dt="2022-06-15T12:07:43.814" v="512"/>
          <ac:picMkLst>
            <pc:docMk/>
            <pc:sldMk cId="1367221037" sldId="282"/>
            <ac:picMk id="2050" creationId="{9C5952AC-6D60-4176-84D6-D806E170C279}"/>
          </ac:picMkLst>
        </pc:picChg>
      </pc:sldChg>
      <pc:sldChg chg="addSp delSp modSp mod">
        <pc:chgData name="Nejezchlebová Renata" userId="a7bbde7e-ceb1-4e45-ae73-0616557b5ed8" providerId="ADAL" clId="{9DFDA14C-8A4F-47BC-BAA7-39CF7B3C7B83}" dt="2022-06-15T12:14:22.016" v="527" actId="14100"/>
        <pc:sldMkLst>
          <pc:docMk/>
          <pc:sldMk cId="1137105914" sldId="283"/>
        </pc:sldMkLst>
        <pc:spChg chg="mod">
          <ac:chgData name="Nejezchlebová Renata" userId="a7bbde7e-ceb1-4e45-ae73-0616557b5ed8" providerId="ADAL" clId="{9DFDA14C-8A4F-47BC-BAA7-39CF7B3C7B83}" dt="2022-06-15T12:13:56.232" v="525" actId="13926"/>
          <ac:spMkLst>
            <pc:docMk/>
            <pc:sldMk cId="1137105914" sldId="283"/>
            <ac:spMk id="3" creationId="{514102D7-3D16-495B-98E0-9C4496E47DF1}"/>
          </ac:spMkLst>
        </pc:spChg>
        <pc:spChg chg="add del">
          <ac:chgData name="Nejezchlebová Renata" userId="a7bbde7e-ceb1-4e45-ae73-0616557b5ed8" providerId="ADAL" clId="{9DFDA14C-8A4F-47BC-BAA7-39CF7B3C7B83}" dt="2022-06-15T12:07:06.832" v="505" actId="22"/>
          <ac:spMkLst>
            <pc:docMk/>
            <pc:sldMk cId="1137105914" sldId="283"/>
            <ac:spMk id="5" creationId="{DEB2644B-5CC4-431D-B6BB-0C0C6C1CFA2B}"/>
          </ac:spMkLst>
        </pc:spChg>
        <pc:picChg chg="add mod">
          <ac:chgData name="Nejezchlebová Renata" userId="a7bbde7e-ceb1-4e45-ae73-0616557b5ed8" providerId="ADAL" clId="{9DFDA14C-8A4F-47BC-BAA7-39CF7B3C7B83}" dt="2022-06-15T12:14:22.016" v="527" actId="14100"/>
          <ac:picMkLst>
            <pc:docMk/>
            <pc:sldMk cId="1137105914" sldId="283"/>
            <ac:picMk id="6" creationId="{980AD86D-22A5-4359-AA3E-031A346ABFF2}"/>
          </ac:picMkLst>
        </pc:picChg>
      </pc:sldChg>
      <pc:sldMasterChg chg="modSldLayout">
        <pc:chgData name="Nejezchlebová Renata" userId="a7bbde7e-ceb1-4e45-ae73-0616557b5ed8" providerId="ADAL" clId="{9DFDA14C-8A4F-47BC-BAA7-39CF7B3C7B83}" dt="2022-06-15T11:21:53.294" v="324" actId="21"/>
        <pc:sldMasterMkLst>
          <pc:docMk/>
          <pc:sldMasterMk cId="1334640632" sldId="2147483648"/>
        </pc:sldMasterMkLst>
        <pc:sldLayoutChg chg="addSp delSp mod">
          <pc:chgData name="Nejezchlebová Renata" userId="a7bbde7e-ceb1-4e45-ae73-0616557b5ed8" providerId="ADAL" clId="{9DFDA14C-8A4F-47BC-BAA7-39CF7B3C7B83}" dt="2022-06-15T11:21:53.294" v="324" actId="21"/>
          <pc:sldLayoutMkLst>
            <pc:docMk/>
            <pc:sldMasterMk cId="1334640632" sldId="2147483648"/>
            <pc:sldLayoutMk cId="1416318183" sldId="2147483650"/>
          </pc:sldLayoutMkLst>
          <pc:picChg chg="add del">
            <ac:chgData name="Nejezchlebová Renata" userId="a7bbde7e-ceb1-4e45-ae73-0616557b5ed8" providerId="ADAL" clId="{9DFDA14C-8A4F-47BC-BAA7-39CF7B3C7B83}" dt="2022-06-15T11:21:53.294" v="324" actId="21"/>
            <ac:picMkLst>
              <pc:docMk/>
              <pc:sldMasterMk cId="1334640632" sldId="2147483648"/>
              <pc:sldLayoutMk cId="1416318183" sldId="2147483650"/>
              <ac:picMk id="4" creationId="{60732511-39A4-488F-9E13-88BFCCC7D797}"/>
            </ac:picMkLst>
          </pc:picChg>
        </pc:sldLayoutChg>
        <pc:sldLayoutChg chg="addSp delSp modSp mod">
          <pc:chgData name="Nejezchlebová Renata" userId="a7bbde7e-ceb1-4e45-ae73-0616557b5ed8" providerId="ADAL" clId="{9DFDA14C-8A4F-47BC-BAA7-39CF7B3C7B83}" dt="2022-06-15T11:18:04.915" v="317" actId="688"/>
          <pc:sldLayoutMkLst>
            <pc:docMk/>
            <pc:sldMasterMk cId="1334640632" sldId="2147483648"/>
            <pc:sldLayoutMk cId="210671740" sldId="2147483681"/>
          </pc:sldLayoutMkLst>
          <pc:spChg chg="mod">
            <ac:chgData name="Nejezchlebová Renata" userId="a7bbde7e-ceb1-4e45-ae73-0616557b5ed8" providerId="ADAL" clId="{9DFDA14C-8A4F-47BC-BAA7-39CF7B3C7B83}" dt="2022-06-15T11:18:04.915" v="317" actId="688"/>
            <ac:spMkLst>
              <pc:docMk/>
              <pc:sldMasterMk cId="1334640632" sldId="2147483648"/>
              <pc:sldLayoutMk cId="210671740" sldId="2147483681"/>
              <ac:spMk id="14" creationId="{634F4884-9A0B-4B83-BCB1-DAE0451DCDAB}"/>
            </ac:spMkLst>
          </pc:spChg>
          <pc:picChg chg="add del">
            <ac:chgData name="Nejezchlebová Renata" userId="a7bbde7e-ceb1-4e45-ae73-0616557b5ed8" providerId="ADAL" clId="{9DFDA14C-8A4F-47BC-BAA7-39CF7B3C7B83}" dt="2022-06-15T11:17:23.547" v="316" actId="21"/>
            <ac:picMkLst>
              <pc:docMk/>
              <pc:sldMasterMk cId="1334640632" sldId="2147483648"/>
              <pc:sldLayoutMk cId="210671740" sldId="2147483681"/>
              <ac:picMk id="16" creationId="{F2C0427E-2BA7-49EE-A5CD-B106CCD6B82F}"/>
            </ac:picMkLst>
          </pc:picChg>
        </pc:sldLayoutChg>
      </pc:sldMasterChg>
    </pc:docChg>
  </pc:docChgLst>
  <pc:docChgLst>
    <pc:chgData name="Rousová Taťána" userId="e2d07c7a-dc55-4e3d-8c98-65adc7b0f02d" providerId="ADAL" clId="{A1B65D10-AA9C-467F-A926-8D8C3E410EE0}"/>
    <pc:docChg chg="undo custSel addSld modSld modNotesMaster modHandout">
      <pc:chgData name="Rousová Taťána" userId="e2d07c7a-dc55-4e3d-8c98-65adc7b0f02d" providerId="ADAL" clId="{A1B65D10-AA9C-467F-A926-8D8C3E410EE0}" dt="2022-06-16T05:59:12.013" v="1295" actId="21"/>
      <pc:docMkLst>
        <pc:docMk/>
      </pc:docMkLst>
      <pc:sldChg chg="delSp modSp mod">
        <pc:chgData name="Rousová Taťána" userId="e2d07c7a-dc55-4e3d-8c98-65adc7b0f02d" providerId="ADAL" clId="{A1B65D10-AA9C-467F-A926-8D8C3E410EE0}" dt="2022-06-15T08:58:00.176" v="1094" actId="2711"/>
        <pc:sldMkLst>
          <pc:docMk/>
          <pc:sldMk cId="2290801970" sldId="257"/>
        </pc:sldMkLst>
        <pc:spChg chg="mod">
          <ac:chgData name="Rousová Taťána" userId="e2d07c7a-dc55-4e3d-8c98-65adc7b0f02d" providerId="ADAL" clId="{A1B65D10-AA9C-467F-A926-8D8C3E410EE0}" dt="2022-06-15T08:58:00.176" v="1094" actId="2711"/>
          <ac:spMkLst>
            <pc:docMk/>
            <pc:sldMk cId="2290801970" sldId="257"/>
            <ac:spMk id="2" creationId="{F7A5732F-31D6-4262-9D8C-E5A6D3679C74}"/>
          </ac:spMkLst>
        </pc:spChg>
        <pc:spChg chg="mod">
          <ac:chgData name="Rousová Taťána" userId="e2d07c7a-dc55-4e3d-8c98-65adc7b0f02d" providerId="ADAL" clId="{A1B65D10-AA9C-467F-A926-8D8C3E410EE0}" dt="2022-06-15T08:57:24.507" v="1091" actId="20577"/>
          <ac:spMkLst>
            <pc:docMk/>
            <pc:sldMk cId="2290801970" sldId="257"/>
            <ac:spMk id="3" creationId="{F9899984-A248-49FA-8DD9-8EF8C83578DE}"/>
          </ac:spMkLst>
        </pc:spChg>
        <pc:picChg chg="del">
          <ac:chgData name="Rousová Taťána" userId="e2d07c7a-dc55-4e3d-8c98-65adc7b0f02d" providerId="ADAL" clId="{A1B65D10-AA9C-467F-A926-8D8C3E410EE0}" dt="2022-06-15T08:40:25.533" v="445" actId="21"/>
          <ac:picMkLst>
            <pc:docMk/>
            <pc:sldMk cId="2290801970" sldId="257"/>
            <ac:picMk id="4" creationId="{DC3DA1F2-6681-4F4D-9978-5DD19EC707BD}"/>
          </ac:picMkLst>
        </pc:picChg>
      </pc:sldChg>
      <pc:sldChg chg="modSp mod">
        <pc:chgData name="Rousová Taťána" userId="e2d07c7a-dc55-4e3d-8c98-65adc7b0f02d" providerId="ADAL" clId="{A1B65D10-AA9C-467F-A926-8D8C3E410EE0}" dt="2022-06-15T12:44:34.666" v="1290" actId="1076"/>
        <pc:sldMkLst>
          <pc:docMk/>
          <pc:sldMk cId="346609049" sldId="258"/>
        </pc:sldMkLst>
        <pc:spChg chg="mod">
          <ac:chgData name="Rousová Taťána" userId="e2d07c7a-dc55-4e3d-8c98-65adc7b0f02d" providerId="ADAL" clId="{A1B65D10-AA9C-467F-A926-8D8C3E410EE0}" dt="2022-06-15T08:42:36.901" v="466" actId="20577"/>
          <ac:spMkLst>
            <pc:docMk/>
            <pc:sldMk cId="346609049" sldId="258"/>
            <ac:spMk id="5" creationId="{84671A28-CCAD-49F6-9605-DC758606F96B}"/>
          </ac:spMkLst>
        </pc:spChg>
        <pc:graphicFrameChg chg="mod">
          <ac:chgData name="Rousová Taťána" userId="e2d07c7a-dc55-4e3d-8c98-65adc7b0f02d" providerId="ADAL" clId="{A1B65D10-AA9C-467F-A926-8D8C3E410EE0}" dt="2022-06-15T11:31:26.808" v="1247"/>
          <ac:graphicFrameMkLst>
            <pc:docMk/>
            <pc:sldMk cId="346609049" sldId="258"/>
            <ac:graphicFrameMk id="13" creationId="{19C1100A-314D-44B8-9243-E6580F05E754}"/>
          </ac:graphicFrameMkLst>
        </pc:graphicFrameChg>
        <pc:picChg chg="mod">
          <ac:chgData name="Rousová Taťána" userId="e2d07c7a-dc55-4e3d-8c98-65adc7b0f02d" providerId="ADAL" clId="{A1B65D10-AA9C-467F-A926-8D8C3E410EE0}" dt="2022-06-15T12:44:34.666" v="1290" actId="1076"/>
          <ac:picMkLst>
            <pc:docMk/>
            <pc:sldMk cId="346609049" sldId="258"/>
            <ac:picMk id="8" creationId="{C31ABB28-42E7-4EE2-B020-2080BB68CF21}"/>
          </ac:picMkLst>
        </pc:picChg>
      </pc:sldChg>
      <pc:sldChg chg="addSp delSp modSp mod">
        <pc:chgData name="Rousová Taťána" userId="e2d07c7a-dc55-4e3d-8c98-65adc7b0f02d" providerId="ADAL" clId="{A1B65D10-AA9C-467F-A926-8D8C3E410EE0}" dt="2022-06-15T08:58:59.824" v="1164" actId="2711"/>
        <pc:sldMkLst>
          <pc:docMk/>
          <pc:sldMk cId="2095395328" sldId="259"/>
        </pc:sldMkLst>
        <pc:spChg chg="mod">
          <ac:chgData name="Rousová Taťána" userId="e2d07c7a-dc55-4e3d-8c98-65adc7b0f02d" providerId="ADAL" clId="{A1B65D10-AA9C-467F-A926-8D8C3E410EE0}" dt="2022-06-15T08:58:59.824" v="1164" actId="2711"/>
          <ac:spMkLst>
            <pc:docMk/>
            <pc:sldMk cId="2095395328" sldId="259"/>
            <ac:spMk id="2" creationId="{8C8B81EC-1DB0-450C-A1FF-B790A5845391}"/>
          </ac:spMkLst>
        </pc:spChg>
        <pc:spChg chg="mod">
          <ac:chgData name="Rousová Taťána" userId="e2d07c7a-dc55-4e3d-8c98-65adc7b0f02d" providerId="ADAL" clId="{A1B65D10-AA9C-467F-A926-8D8C3E410EE0}" dt="2022-06-15T08:47:11.884" v="586" actId="14100"/>
          <ac:spMkLst>
            <pc:docMk/>
            <pc:sldMk cId="2095395328" sldId="259"/>
            <ac:spMk id="3" creationId="{18C794B0-41CB-439D-94D4-7FF0D82137FB}"/>
          </ac:spMkLst>
        </pc:spChg>
        <pc:picChg chg="del">
          <ac:chgData name="Rousová Taťána" userId="e2d07c7a-dc55-4e3d-8c98-65adc7b0f02d" providerId="ADAL" clId="{A1B65D10-AA9C-467F-A926-8D8C3E410EE0}" dt="2022-06-15T08:40:37.416" v="448" actId="21"/>
          <ac:picMkLst>
            <pc:docMk/>
            <pc:sldMk cId="2095395328" sldId="259"/>
            <ac:picMk id="4" creationId="{B213D3E7-53E8-4DD0-B9B9-B28B47960E8A}"/>
          </ac:picMkLst>
        </pc:picChg>
        <pc:picChg chg="add del mod">
          <ac:chgData name="Rousová Taťána" userId="e2d07c7a-dc55-4e3d-8c98-65adc7b0f02d" providerId="ADAL" clId="{A1B65D10-AA9C-467F-A926-8D8C3E410EE0}" dt="2022-06-15T08:53:57.324" v="994" actId="21"/>
          <ac:picMkLst>
            <pc:docMk/>
            <pc:sldMk cId="2095395328" sldId="259"/>
            <ac:picMk id="5" creationId="{7DF1C0AC-C963-418D-8504-6CD214882C00}"/>
          </ac:picMkLst>
        </pc:picChg>
      </pc:sldChg>
      <pc:sldChg chg="delSp modSp mod">
        <pc:chgData name="Rousová Taťána" userId="e2d07c7a-dc55-4e3d-8c98-65adc7b0f02d" providerId="ADAL" clId="{A1B65D10-AA9C-467F-A926-8D8C3E410EE0}" dt="2022-06-16T05:59:12.013" v="1295" actId="21"/>
        <pc:sldMkLst>
          <pc:docMk/>
          <pc:sldMk cId="2531856674" sldId="260"/>
        </pc:sldMkLst>
        <pc:spChg chg="mod">
          <ac:chgData name="Rousová Taťána" userId="e2d07c7a-dc55-4e3d-8c98-65adc7b0f02d" providerId="ADAL" clId="{A1B65D10-AA9C-467F-A926-8D8C3E410EE0}" dt="2022-06-15T09:05:20.843" v="1214" actId="403"/>
          <ac:spMkLst>
            <pc:docMk/>
            <pc:sldMk cId="2531856674" sldId="260"/>
            <ac:spMk id="2" creationId="{00AF68C3-DC40-462F-9FD2-565F8A95E5F1}"/>
          </ac:spMkLst>
        </pc:spChg>
        <pc:spChg chg="del">
          <ac:chgData name="Rousová Taťána" userId="e2d07c7a-dc55-4e3d-8c98-65adc7b0f02d" providerId="ADAL" clId="{A1B65D10-AA9C-467F-A926-8D8C3E410EE0}" dt="2022-06-16T05:59:12.013" v="1295" actId="21"/>
          <ac:spMkLst>
            <pc:docMk/>
            <pc:sldMk cId="2531856674" sldId="260"/>
            <ac:spMk id="7" creationId="{D0653CCB-31CA-4A6C-899B-D68D69C18BAF}"/>
          </ac:spMkLst>
        </pc:spChg>
        <pc:picChg chg="del">
          <ac:chgData name="Rousová Taťána" userId="e2d07c7a-dc55-4e3d-8c98-65adc7b0f02d" providerId="ADAL" clId="{A1B65D10-AA9C-467F-A926-8D8C3E410EE0}" dt="2022-06-15T08:40:40.220" v="449" actId="21"/>
          <ac:picMkLst>
            <pc:docMk/>
            <pc:sldMk cId="2531856674" sldId="260"/>
            <ac:picMk id="4" creationId="{A7CA4803-2A05-469D-83BC-18BC38A291D3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9:04:17.172" v="1206" actId="27636"/>
        <pc:sldMkLst>
          <pc:docMk/>
          <pc:sldMk cId="20063310" sldId="261"/>
        </pc:sldMkLst>
        <pc:spChg chg="mod">
          <ac:chgData name="Rousová Taťána" userId="e2d07c7a-dc55-4e3d-8c98-65adc7b0f02d" providerId="ADAL" clId="{A1B65D10-AA9C-467F-A926-8D8C3E410EE0}" dt="2022-06-15T09:04:17.172" v="1206" actId="27636"/>
          <ac:spMkLst>
            <pc:docMk/>
            <pc:sldMk cId="20063310" sldId="261"/>
            <ac:spMk id="2" creationId="{0DF035A7-BDDF-47BD-B6E8-AA51312DF861}"/>
          </ac:spMkLst>
        </pc:spChg>
        <pc:spChg chg="mod">
          <ac:chgData name="Rousová Taťána" userId="e2d07c7a-dc55-4e3d-8c98-65adc7b0f02d" providerId="ADAL" clId="{A1B65D10-AA9C-467F-A926-8D8C3E410EE0}" dt="2022-06-15T09:00:19.903" v="1177" actId="5793"/>
          <ac:spMkLst>
            <pc:docMk/>
            <pc:sldMk cId="20063310" sldId="261"/>
            <ac:spMk id="3" creationId="{54A34CFF-29E0-4FA0-9EBF-CE300ACD911D}"/>
          </ac:spMkLst>
        </pc:spChg>
        <pc:picChg chg="del">
          <ac:chgData name="Rousová Taťána" userId="e2d07c7a-dc55-4e3d-8c98-65adc7b0f02d" providerId="ADAL" clId="{A1B65D10-AA9C-467F-A926-8D8C3E410EE0}" dt="2022-06-15T08:40:49.035" v="452" actId="21"/>
          <ac:picMkLst>
            <pc:docMk/>
            <pc:sldMk cId="20063310" sldId="261"/>
            <ac:picMk id="4" creationId="{8DB73FF2-338C-4F0B-AFE0-EFABBEFA624D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8:59:20.309" v="1168" actId="14100"/>
        <pc:sldMkLst>
          <pc:docMk/>
          <pc:sldMk cId="637817961" sldId="262"/>
        </pc:sldMkLst>
        <pc:spChg chg="mod">
          <ac:chgData name="Rousová Taťána" userId="e2d07c7a-dc55-4e3d-8c98-65adc7b0f02d" providerId="ADAL" clId="{A1B65D10-AA9C-467F-A926-8D8C3E410EE0}" dt="2022-06-15T08:59:20.309" v="1168" actId="14100"/>
          <ac:spMkLst>
            <pc:docMk/>
            <pc:sldMk cId="637817961" sldId="262"/>
            <ac:spMk id="2" creationId="{723A1F4C-268B-4E69-B633-FEDA4D12798C}"/>
          </ac:spMkLst>
        </pc:spChg>
        <pc:picChg chg="del">
          <ac:chgData name="Rousová Taťána" userId="e2d07c7a-dc55-4e3d-8c98-65adc7b0f02d" providerId="ADAL" clId="{A1B65D10-AA9C-467F-A926-8D8C3E410EE0}" dt="2022-06-15T08:40:31.505" v="447" actId="21"/>
          <ac:picMkLst>
            <pc:docMk/>
            <pc:sldMk cId="637817961" sldId="262"/>
            <ac:picMk id="4" creationId="{8CF1F7CD-60EE-4A1E-A80E-F0F14737F96A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9:03:58.021" v="1203" actId="255"/>
        <pc:sldMkLst>
          <pc:docMk/>
          <pc:sldMk cId="2608038290" sldId="263"/>
        </pc:sldMkLst>
        <pc:spChg chg="mod">
          <ac:chgData name="Rousová Taťána" userId="e2d07c7a-dc55-4e3d-8c98-65adc7b0f02d" providerId="ADAL" clId="{A1B65D10-AA9C-467F-A926-8D8C3E410EE0}" dt="2022-06-15T09:03:58.021" v="1203" actId="255"/>
          <ac:spMkLst>
            <pc:docMk/>
            <pc:sldMk cId="2608038290" sldId="263"/>
            <ac:spMk id="2" creationId="{BF1A7714-9C07-4FB2-B3F4-0279DBA15048}"/>
          </ac:spMkLst>
        </pc:spChg>
        <pc:spChg chg="mod">
          <ac:chgData name="Rousová Taťána" userId="e2d07c7a-dc55-4e3d-8c98-65adc7b0f02d" providerId="ADAL" clId="{A1B65D10-AA9C-467F-A926-8D8C3E410EE0}" dt="2022-06-15T08:56:04.409" v="1082" actId="20577"/>
          <ac:spMkLst>
            <pc:docMk/>
            <pc:sldMk cId="2608038290" sldId="263"/>
            <ac:spMk id="3" creationId="{2BE8F2D3-0E44-4621-AEEF-548AA3087CA1}"/>
          </ac:spMkLst>
        </pc:spChg>
        <pc:picChg chg="del">
          <ac:chgData name="Rousová Taťána" userId="e2d07c7a-dc55-4e3d-8c98-65adc7b0f02d" providerId="ADAL" clId="{A1B65D10-AA9C-467F-A926-8D8C3E410EE0}" dt="2022-06-15T08:40:52.773" v="453" actId="21"/>
          <ac:picMkLst>
            <pc:docMk/>
            <pc:sldMk cId="2608038290" sldId="263"/>
            <ac:picMk id="4" creationId="{456C5FD8-4565-43D2-9A71-9B83528CAF4E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12:31:22.223" v="1278" actId="113"/>
        <pc:sldMkLst>
          <pc:docMk/>
          <pc:sldMk cId="541507586" sldId="264"/>
        </pc:sldMkLst>
        <pc:spChg chg="mod">
          <ac:chgData name="Rousová Taťána" userId="e2d07c7a-dc55-4e3d-8c98-65adc7b0f02d" providerId="ADAL" clId="{A1B65D10-AA9C-467F-A926-8D8C3E410EE0}" dt="2022-06-15T08:44:54.097" v="504" actId="20577"/>
          <ac:spMkLst>
            <pc:docMk/>
            <pc:sldMk cId="541507586" sldId="264"/>
            <ac:spMk id="5" creationId="{8EF5C14E-2BA2-41AD-83B2-8745BAAC3DD6}"/>
          </ac:spMkLst>
        </pc:spChg>
        <pc:spChg chg="mod">
          <ac:chgData name="Rousová Taťána" userId="e2d07c7a-dc55-4e3d-8c98-65adc7b0f02d" providerId="ADAL" clId="{A1B65D10-AA9C-467F-A926-8D8C3E410EE0}" dt="2022-06-15T12:31:22.223" v="1278" actId="113"/>
          <ac:spMkLst>
            <pc:docMk/>
            <pc:sldMk cId="541507586" sldId="264"/>
            <ac:spMk id="6" creationId="{1DC93EAB-9269-4F19-AE9E-B0F2E1A611DB}"/>
          </ac:spMkLst>
        </pc:spChg>
        <pc:picChg chg="del mod">
          <ac:chgData name="Rousová Taťána" userId="e2d07c7a-dc55-4e3d-8c98-65adc7b0f02d" providerId="ADAL" clId="{A1B65D10-AA9C-467F-A926-8D8C3E410EE0}" dt="2022-06-15T08:40:13.627" v="444" actId="21"/>
          <ac:picMkLst>
            <pc:docMk/>
            <pc:sldMk cId="541507586" sldId="264"/>
            <ac:picMk id="4" creationId="{CCCE660E-72A2-4E8C-A031-B5DE117F9747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9:04:45.977" v="1211" actId="255"/>
        <pc:sldMkLst>
          <pc:docMk/>
          <pc:sldMk cId="2106774010" sldId="265"/>
        </pc:sldMkLst>
        <pc:spChg chg="mod">
          <ac:chgData name="Rousová Taťána" userId="e2d07c7a-dc55-4e3d-8c98-65adc7b0f02d" providerId="ADAL" clId="{A1B65D10-AA9C-467F-A926-8D8C3E410EE0}" dt="2022-06-15T09:04:45.977" v="1211" actId="255"/>
          <ac:spMkLst>
            <pc:docMk/>
            <pc:sldMk cId="2106774010" sldId="265"/>
            <ac:spMk id="2" creationId="{7FC31444-0031-463E-8900-0A3B801C3DA7}"/>
          </ac:spMkLst>
        </pc:spChg>
        <pc:picChg chg="del">
          <ac:chgData name="Rousová Taťána" userId="e2d07c7a-dc55-4e3d-8c98-65adc7b0f02d" providerId="ADAL" clId="{A1B65D10-AA9C-467F-A926-8D8C3E410EE0}" dt="2022-06-15T08:40:43.341" v="450" actId="21"/>
          <ac:picMkLst>
            <pc:docMk/>
            <pc:sldMk cId="2106774010" sldId="265"/>
            <ac:picMk id="4" creationId="{3B8D6774-9B56-41B6-881C-9DADD2D34542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9:04:29.413" v="1209" actId="255"/>
        <pc:sldMkLst>
          <pc:docMk/>
          <pc:sldMk cId="2261295720" sldId="266"/>
        </pc:sldMkLst>
        <pc:spChg chg="mod">
          <ac:chgData name="Rousová Taťána" userId="e2d07c7a-dc55-4e3d-8c98-65adc7b0f02d" providerId="ADAL" clId="{A1B65D10-AA9C-467F-A926-8D8C3E410EE0}" dt="2022-06-15T09:04:29.413" v="1209" actId="255"/>
          <ac:spMkLst>
            <pc:docMk/>
            <pc:sldMk cId="2261295720" sldId="266"/>
            <ac:spMk id="2" creationId="{0E349316-AD5B-48DE-86EF-C70126349E50}"/>
          </ac:spMkLst>
        </pc:spChg>
        <pc:picChg chg="del">
          <ac:chgData name="Rousová Taťána" userId="e2d07c7a-dc55-4e3d-8c98-65adc7b0f02d" providerId="ADAL" clId="{A1B65D10-AA9C-467F-A926-8D8C3E410EE0}" dt="2022-06-15T08:40:45.944" v="451" actId="21"/>
          <ac:picMkLst>
            <pc:docMk/>
            <pc:sldMk cId="2261295720" sldId="266"/>
            <ac:picMk id="4" creationId="{AFC17E70-1003-41CA-8E78-84E2DB1CF3E0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9:01:23.761" v="1187" actId="2711"/>
        <pc:sldMkLst>
          <pc:docMk/>
          <pc:sldMk cId="2005624968" sldId="267"/>
        </pc:sldMkLst>
        <pc:spChg chg="mod">
          <ac:chgData name="Rousová Taťána" userId="e2d07c7a-dc55-4e3d-8c98-65adc7b0f02d" providerId="ADAL" clId="{A1B65D10-AA9C-467F-A926-8D8C3E410EE0}" dt="2022-06-15T09:01:23.761" v="1187" actId="2711"/>
          <ac:spMkLst>
            <pc:docMk/>
            <pc:sldMk cId="2005624968" sldId="267"/>
            <ac:spMk id="2" creationId="{C3ABF786-5160-4914-84F1-963E0677E425}"/>
          </ac:spMkLst>
        </pc:spChg>
        <pc:spChg chg="mod">
          <ac:chgData name="Rousová Taťána" userId="e2d07c7a-dc55-4e3d-8c98-65adc7b0f02d" providerId="ADAL" clId="{A1B65D10-AA9C-467F-A926-8D8C3E410EE0}" dt="2022-06-15T08:56:17.781" v="1083" actId="12"/>
          <ac:spMkLst>
            <pc:docMk/>
            <pc:sldMk cId="2005624968" sldId="267"/>
            <ac:spMk id="3" creationId="{55DBD470-C3E9-4CFC-AF55-7B8F46E66702}"/>
          </ac:spMkLst>
        </pc:spChg>
        <pc:picChg chg="del">
          <ac:chgData name="Rousová Taťána" userId="e2d07c7a-dc55-4e3d-8c98-65adc7b0f02d" providerId="ADAL" clId="{A1B65D10-AA9C-467F-A926-8D8C3E410EE0}" dt="2022-06-15T08:40:55.769" v="454" actId="21"/>
          <ac:picMkLst>
            <pc:docMk/>
            <pc:sldMk cId="2005624968" sldId="267"/>
            <ac:picMk id="4" creationId="{862A70BC-7BAA-4E09-A4FB-D91D2AAB0DF0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11:58:03.652" v="1274" actId="123"/>
        <pc:sldMkLst>
          <pc:docMk/>
          <pc:sldMk cId="1623898589" sldId="268"/>
        </pc:sldMkLst>
        <pc:spChg chg="mod">
          <ac:chgData name="Rousová Taťána" userId="e2d07c7a-dc55-4e3d-8c98-65adc7b0f02d" providerId="ADAL" clId="{A1B65D10-AA9C-467F-A926-8D8C3E410EE0}" dt="2022-06-15T09:04:06.156" v="1204" actId="255"/>
          <ac:spMkLst>
            <pc:docMk/>
            <pc:sldMk cId="1623898589" sldId="268"/>
            <ac:spMk id="2" creationId="{6825534F-67A1-4292-A609-C835D0EF7F2F}"/>
          </ac:spMkLst>
        </pc:spChg>
        <pc:spChg chg="mod">
          <ac:chgData name="Rousová Taťána" userId="e2d07c7a-dc55-4e3d-8c98-65adc7b0f02d" providerId="ADAL" clId="{A1B65D10-AA9C-467F-A926-8D8C3E410EE0}" dt="2022-06-15T11:58:03.652" v="1274" actId="123"/>
          <ac:spMkLst>
            <pc:docMk/>
            <pc:sldMk cId="1623898589" sldId="268"/>
            <ac:spMk id="3" creationId="{3A5A51AC-D6B2-4D25-A574-504E0C102668}"/>
          </ac:spMkLst>
        </pc:spChg>
        <pc:picChg chg="del">
          <ac:chgData name="Rousová Taťána" userId="e2d07c7a-dc55-4e3d-8c98-65adc7b0f02d" providerId="ADAL" clId="{A1B65D10-AA9C-467F-A926-8D8C3E410EE0}" dt="2022-06-15T08:40:58.513" v="455" actId="21"/>
          <ac:picMkLst>
            <pc:docMk/>
            <pc:sldMk cId="1623898589" sldId="268"/>
            <ac:picMk id="4" creationId="{1F8880B8-BFB9-4021-8ED5-E89F0CA4CB6D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11:58:08.687" v="1275" actId="20577"/>
        <pc:sldMkLst>
          <pc:docMk/>
          <pc:sldMk cId="1125077933" sldId="269"/>
        </pc:sldMkLst>
        <pc:spChg chg="mod">
          <ac:chgData name="Rousová Taťána" userId="e2d07c7a-dc55-4e3d-8c98-65adc7b0f02d" providerId="ADAL" clId="{A1B65D10-AA9C-467F-A926-8D8C3E410EE0}" dt="2022-06-15T09:03:21.756" v="1199" actId="255"/>
          <ac:spMkLst>
            <pc:docMk/>
            <pc:sldMk cId="1125077933" sldId="269"/>
            <ac:spMk id="2" creationId="{C6FDF8DD-EB3A-4954-884E-18E7B1658106}"/>
          </ac:spMkLst>
        </pc:spChg>
        <pc:spChg chg="mod">
          <ac:chgData name="Rousová Taťána" userId="e2d07c7a-dc55-4e3d-8c98-65adc7b0f02d" providerId="ADAL" clId="{A1B65D10-AA9C-467F-A926-8D8C3E410EE0}" dt="2022-06-15T11:58:08.687" v="1275" actId="20577"/>
          <ac:spMkLst>
            <pc:docMk/>
            <pc:sldMk cId="1125077933" sldId="269"/>
            <ac:spMk id="3" creationId="{C1963FD2-45E4-4183-A571-4355AE9D0327}"/>
          </ac:spMkLst>
        </pc:spChg>
        <pc:picChg chg="del">
          <ac:chgData name="Rousová Taťána" userId="e2d07c7a-dc55-4e3d-8c98-65adc7b0f02d" providerId="ADAL" clId="{A1B65D10-AA9C-467F-A926-8D8C3E410EE0}" dt="2022-06-15T08:41:01.362" v="456" actId="21"/>
          <ac:picMkLst>
            <pc:docMk/>
            <pc:sldMk cId="1125077933" sldId="269"/>
            <ac:picMk id="4" creationId="{E3C4BFA0-AAD6-44EE-979D-223AC4C836AB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9:05:42.081" v="1216" actId="14100"/>
        <pc:sldMkLst>
          <pc:docMk/>
          <pc:sldMk cId="3574272090" sldId="272"/>
        </pc:sldMkLst>
        <pc:spChg chg="mod">
          <ac:chgData name="Rousová Taťána" userId="e2d07c7a-dc55-4e3d-8c98-65adc7b0f02d" providerId="ADAL" clId="{A1B65D10-AA9C-467F-A926-8D8C3E410EE0}" dt="2022-06-15T09:05:42.081" v="1216" actId="14100"/>
          <ac:spMkLst>
            <pc:docMk/>
            <pc:sldMk cId="3574272090" sldId="272"/>
            <ac:spMk id="2" creationId="{A16799FA-5189-4FB6-884E-851E883E7758}"/>
          </ac:spMkLst>
        </pc:spChg>
        <pc:spChg chg="mod">
          <ac:chgData name="Rousová Taťána" userId="e2d07c7a-dc55-4e3d-8c98-65adc7b0f02d" providerId="ADAL" clId="{A1B65D10-AA9C-467F-A926-8D8C3E410EE0}" dt="2022-06-15T08:56:42.359" v="1087" actId="12"/>
          <ac:spMkLst>
            <pc:docMk/>
            <pc:sldMk cId="3574272090" sldId="272"/>
            <ac:spMk id="3" creationId="{9697BAE4-7B62-4DA0-9841-F65FE86381B6}"/>
          </ac:spMkLst>
        </pc:spChg>
        <pc:picChg chg="del">
          <ac:chgData name="Rousová Taťána" userId="e2d07c7a-dc55-4e3d-8c98-65adc7b0f02d" providerId="ADAL" clId="{A1B65D10-AA9C-467F-A926-8D8C3E410EE0}" dt="2022-06-15T08:41:04.233" v="457" actId="21"/>
          <ac:picMkLst>
            <pc:docMk/>
            <pc:sldMk cId="3574272090" sldId="272"/>
            <ac:picMk id="4" creationId="{41B721B3-C0C8-4353-BE8D-F103734E8C8C}"/>
          </ac:picMkLst>
        </pc:picChg>
      </pc:sldChg>
      <pc:sldChg chg="addSp delSp modSp mod">
        <pc:chgData name="Rousová Taťána" userId="e2d07c7a-dc55-4e3d-8c98-65adc7b0f02d" providerId="ADAL" clId="{A1B65D10-AA9C-467F-A926-8D8C3E410EE0}" dt="2022-06-15T09:11:58.036" v="1246" actId="1076"/>
        <pc:sldMkLst>
          <pc:docMk/>
          <pc:sldMk cId="3984397170" sldId="273"/>
        </pc:sldMkLst>
        <pc:picChg chg="del">
          <ac:chgData name="Rousová Taťána" userId="e2d07c7a-dc55-4e3d-8c98-65adc7b0f02d" providerId="ADAL" clId="{A1B65D10-AA9C-467F-A926-8D8C3E410EE0}" dt="2022-06-15T08:41:06.922" v="458" actId="21"/>
          <ac:picMkLst>
            <pc:docMk/>
            <pc:sldMk cId="3984397170" sldId="273"/>
            <ac:picMk id="4" creationId="{F0B725CC-E0A9-4B88-B85A-A34AE0C9C946}"/>
          </ac:picMkLst>
        </pc:picChg>
        <pc:picChg chg="add mod">
          <ac:chgData name="Rousová Taťána" userId="e2d07c7a-dc55-4e3d-8c98-65adc7b0f02d" providerId="ADAL" clId="{A1B65D10-AA9C-467F-A926-8D8C3E410EE0}" dt="2022-06-15T09:11:58.036" v="1246" actId="1076"/>
          <ac:picMkLst>
            <pc:docMk/>
            <pc:sldMk cId="3984397170" sldId="273"/>
            <ac:picMk id="5" creationId="{2F06093E-36EF-4D35-A9E9-BE005D82BDAC}"/>
          </ac:picMkLst>
        </pc:picChg>
      </pc:sldChg>
      <pc:sldChg chg="addSp delSp modSp mod">
        <pc:chgData name="Rousová Taťána" userId="e2d07c7a-dc55-4e3d-8c98-65adc7b0f02d" providerId="ADAL" clId="{A1B65D10-AA9C-467F-A926-8D8C3E410EE0}" dt="2022-06-15T08:53:38.978" v="993" actId="14100"/>
        <pc:sldMkLst>
          <pc:docMk/>
          <pc:sldMk cId="3871324235" sldId="274"/>
        </pc:sldMkLst>
        <pc:spChg chg="mod">
          <ac:chgData name="Rousová Taťána" userId="e2d07c7a-dc55-4e3d-8c98-65adc7b0f02d" providerId="ADAL" clId="{A1B65D10-AA9C-467F-A926-8D8C3E410EE0}" dt="2022-06-15T08:53:36.329" v="992" actId="20577"/>
          <ac:spMkLst>
            <pc:docMk/>
            <pc:sldMk cId="3871324235" sldId="274"/>
            <ac:spMk id="3" creationId="{9737C375-132B-45B2-8C82-B7DFFD78BB65}"/>
          </ac:spMkLst>
        </pc:spChg>
        <pc:spChg chg="del">
          <ac:chgData name="Rousová Taťána" userId="e2d07c7a-dc55-4e3d-8c98-65adc7b0f02d" providerId="ADAL" clId="{A1B65D10-AA9C-467F-A926-8D8C3E410EE0}" dt="2022-06-13T06:06:57.296" v="0" actId="478"/>
          <ac:spMkLst>
            <pc:docMk/>
            <pc:sldMk cId="3871324235" sldId="274"/>
            <ac:spMk id="5" creationId="{AA25F2AA-000A-76D4-E31C-8611299F38AA}"/>
          </ac:spMkLst>
        </pc:spChg>
        <pc:picChg chg="del">
          <ac:chgData name="Rousová Taťána" userId="e2d07c7a-dc55-4e3d-8c98-65adc7b0f02d" providerId="ADAL" clId="{A1B65D10-AA9C-467F-A926-8D8C3E410EE0}" dt="2022-06-15T08:41:13.511" v="459" actId="21"/>
          <ac:picMkLst>
            <pc:docMk/>
            <pc:sldMk cId="3871324235" sldId="274"/>
            <ac:picMk id="4" creationId="{9F6DFEBF-2665-4C45-871B-BFAD94D6C66A}"/>
          </ac:picMkLst>
        </pc:picChg>
        <pc:picChg chg="add mod">
          <ac:chgData name="Rousová Taťána" userId="e2d07c7a-dc55-4e3d-8c98-65adc7b0f02d" providerId="ADAL" clId="{A1B65D10-AA9C-467F-A926-8D8C3E410EE0}" dt="2022-06-15T08:53:38.978" v="993" actId="14100"/>
          <ac:picMkLst>
            <pc:docMk/>
            <pc:sldMk cId="3871324235" sldId="274"/>
            <ac:picMk id="6" creationId="{A146FFFC-1E9C-4A32-B8E6-837213D99F1C}"/>
          </ac:picMkLst>
        </pc:picChg>
        <pc:picChg chg="add mod">
          <ac:chgData name="Rousová Taťána" userId="e2d07c7a-dc55-4e3d-8c98-65adc7b0f02d" providerId="ADAL" clId="{A1B65D10-AA9C-467F-A926-8D8C3E410EE0}" dt="2022-06-13T07:14:45.122" v="386" actId="1076"/>
          <ac:picMkLst>
            <pc:docMk/>
            <pc:sldMk cId="3871324235" sldId="274"/>
            <ac:picMk id="7" creationId="{234D9490-8C11-4656-A462-F6F0818EBF4C}"/>
          </ac:picMkLst>
        </pc:picChg>
        <pc:picChg chg="add mod">
          <ac:chgData name="Rousová Taťána" userId="e2d07c7a-dc55-4e3d-8c98-65adc7b0f02d" providerId="ADAL" clId="{A1B65D10-AA9C-467F-A926-8D8C3E410EE0}" dt="2022-06-13T07:15:20.426" v="395" actId="14100"/>
          <ac:picMkLst>
            <pc:docMk/>
            <pc:sldMk cId="3871324235" sldId="274"/>
            <ac:picMk id="8" creationId="{18B51475-F967-4F80-8779-EA13C4E4C6BE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8:44:32.018" v="473" actId="27636"/>
        <pc:sldMkLst>
          <pc:docMk/>
          <pc:sldMk cId="111559653" sldId="275"/>
        </pc:sldMkLst>
        <pc:spChg chg="mod">
          <ac:chgData name="Rousová Taťána" userId="e2d07c7a-dc55-4e3d-8c98-65adc7b0f02d" providerId="ADAL" clId="{A1B65D10-AA9C-467F-A926-8D8C3E410EE0}" dt="2022-06-15T08:44:32.018" v="473" actId="27636"/>
          <ac:spMkLst>
            <pc:docMk/>
            <pc:sldMk cId="111559653" sldId="275"/>
            <ac:spMk id="3" creationId="{ACE3F0E9-0A84-4CE4-8190-D0410BA3C2D6}"/>
          </ac:spMkLst>
        </pc:spChg>
        <pc:picChg chg="del">
          <ac:chgData name="Rousová Taťána" userId="e2d07c7a-dc55-4e3d-8c98-65adc7b0f02d" providerId="ADAL" clId="{A1B65D10-AA9C-467F-A926-8D8C3E410EE0}" dt="2022-06-15T08:41:16.716" v="460" actId="21"/>
          <ac:picMkLst>
            <pc:docMk/>
            <pc:sldMk cId="111559653" sldId="275"/>
            <ac:picMk id="4" creationId="{AA2DB959-AB47-4DE5-97D9-5F81547E3190}"/>
          </ac:picMkLst>
        </pc:picChg>
      </pc:sldChg>
      <pc:sldChg chg="addSp delSp modSp mod">
        <pc:chgData name="Rousová Taťána" userId="e2d07c7a-dc55-4e3d-8c98-65adc7b0f02d" providerId="ADAL" clId="{A1B65D10-AA9C-467F-A926-8D8C3E410EE0}" dt="2022-06-15T12:32:18.406" v="1283" actId="1076"/>
        <pc:sldMkLst>
          <pc:docMk/>
          <pc:sldMk cId="907048315" sldId="276"/>
        </pc:sldMkLst>
        <pc:spChg chg="mod">
          <ac:chgData name="Rousová Taťána" userId="e2d07c7a-dc55-4e3d-8c98-65adc7b0f02d" providerId="ADAL" clId="{A1B65D10-AA9C-467F-A926-8D8C3E410EE0}" dt="2022-06-15T08:49:46.244" v="725" actId="21"/>
          <ac:spMkLst>
            <pc:docMk/>
            <pc:sldMk cId="907048315" sldId="276"/>
            <ac:spMk id="3" creationId="{224FAF0E-D0BF-4874-BC9F-5D93EC32AA39}"/>
          </ac:spMkLst>
        </pc:spChg>
        <pc:picChg chg="del">
          <ac:chgData name="Rousová Taťána" userId="e2d07c7a-dc55-4e3d-8c98-65adc7b0f02d" providerId="ADAL" clId="{A1B65D10-AA9C-467F-A926-8D8C3E410EE0}" dt="2022-06-15T08:41:20.748" v="461" actId="21"/>
          <ac:picMkLst>
            <pc:docMk/>
            <pc:sldMk cId="907048315" sldId="276"/>
            <ac:picMk id="4" creationId="{6B87DC98-07E8-4755-982A-F95D4A87E932}"/>
          </ac:picMkLst>
        </pc:picChg>
        <pc:picChg chg="add mod">
          <ac:chgData name="Rousová Taťána" userId="e2d07c7a-dc55-4e3d-8c98-65adc7b0f02d" providerId="ADAL" clId="{A1B65D10-AA9C-467F-A926-8D8C3E410EE0}" dt="2022-06-15T09:11:20.901" v="1239" actId="1076"/>
          <ac:picMkLst>
            <pc:docMk/>
            <pc:sldMk cId="907048315" sldId="276"/>
            <ac:picMk id="5" creationId="{03B4960B-F65C-41BC-BD76-58F8150579F7}"/>
          </ac:picMkLst>
        </pc:picChg>
        <pc:picChg chg="add del">
          <ac:chgData name="Rousová Taťána" userId="e2d07c7a-dc55-4e3d-8c98-65adc7b0f02d" providerId="ADAL" clId="{A1B65D10-AA9C-467F-A926-8D8C3E410EE0}" dt="2022-06-15T09:10:12.709" v="1224"/>
          <ac:picMkLst>
            <pc:docMk/>
            <pc:sldMk cId="907048315" sldId="276"/>
            <ac:picMk id="6" creationId="{1DA60D20-D0B3-4D37-A092-A344299E8730}"/>
          </ac:picMkLst>
        </pc:picChg>
        <pc:picChg chg="add mod">
          <ac:chgData name="Rousová Taťána" userId="e2d07c7a-dc55-4e3d-8c98-65adc7b0f02d" providerId="ADAL" clId="{A1B65D10-AA9C-467F-A926-8D8C3E410EE0}" dt="2022-06-15T12:32:18.406" v="1283" actId="1076"/>
          <ac:picMkLst>
            <pc:docMk/>
            <pc:sldMk cId="907048315" sldId="276"/>
            <ac:picMk id="7" creationId="{0D749C4F-9A4B-4FFE-838A-623FEC27E084}"/>
          </ac:picMkLst>
        </pc:picChg>
        <pc:picChg chg="add del">
          <ac:chgData name="Rousová Taťána" userId="e2d07c7a-dc55-4e3d-8c98-65adc7b0f02d" providerId="ADAL" clId="{A1B65D10-AA9C-467F-A926-8D8C3E410EE0}" dt="2022-06-15T09:10:22.722" v="1226" actId="21"/>
          <ac:picMkLst>
            <pc:docMk/>
            <pc:sldMk cId="907048315" sldId="276"/>
            <ac:picMk id="8" creationId="{30C85743-5C91-4F95-88E4-2D2297E9A8AD}"/>
          </ac:picMkLst>
        </pc:picChg>
        <pc:picChg chg="add mod">
          <ac:chgData name="Rousová Taťána" userId="e2d07c7a-dc55-4e3d-8c98-65adc7b0f02d" providerId="ADAL" clId="{A1B65D10-AA9C-467F-A926-8D8C3E410EE0}" dt="2022-06-15T09:11:12.827" v="1235" actId="1076"/>
          <ac:picMkLst>
            <pc:docMk/>
            <pc:sldMk cId="907048315" sldId="276"/>
            <ac:picMk id="10" creationId="{46842527-FE9F-4C5E-8FD2-00315CC729FC}"/>
          </ac:picMkLst>
        </pc:picChg>
      </pc:sldChg>
      <pc:sldChg chg="addSp delSp modSp mod">
        <pc:chgData name="Rousová Taťána" userId="e2d07c7a-dc55-4e3d-8c98-65adc7b0f02d" providerId="ADAL" clId="{A1B65D10-AA9C-467F-A926-8D8C3E410EE0}" dt="2022-06-15T09:11:43.799" v="1244" actId="20577"/>
        <pc:sldMkLst>
          <pc:docMk/>
          <pc:sldMk cId="362191450" sldId="277"/>
        </pc:sldMkLst>
        <pc:spChg chg="mod">
          <ac:chgData name="Rousová Taťána" userId="e2d07c7a-dc55-4e3d-8c98-65adc7b0f02d" providerId="ADAL" clId="{A1B65D10-AA9C-467F-A926-8D8C3E410EE0}" dt="2022-06-13T06:48:12.020" v="349"/>
          <ac:spMkLst>
            <pc:docMk/>
            <pc:sldMk cId="362191450" sldId="277"/>
            <ac:spMk id="2" creationId="{5A63FD91-5C78-4E7D-996E-68E7D8A25943}"/>
          </ac:spMkLst>
        </pc:spChg>
        <pc:spChg chg="mod">
          <ac:chgData name="Rousová Taťána" userId="e2d07c7a-dc55-4e3d-8c98-65adc7b0f02d" providerId="ADAL" clId="{A1B65D10-AA9C-467F-A926-8D8C3E410EE0}" dt="2022-06-15T09:11:43.799" v="1244" actId="20577"/>
          <ac:spMkLst>
            <pc:docMk/>
            <pc:sldMk cId="362191450" sldId="277"/>
            <ac:spMk id="3" creationId="{F8A47B53-1362-4A01-A3BA-D46E959A7100}"/>
          </ac:spMkLst>
        </pc:spChg>
        <pc:picChg chg="del">
          <ac:chgData name="Rousová Taťána" userId="e2d07c7a-dc55-4e3d-8c98-65adc7b0f02d" providerId="ADAL" clId="{A1B65D10-AA9C-467F-A926-8D8C3E410EE0}" dt="2022-06-15T08:41:25.095" v="462" actId="21"/>
          <ac:picMkLst>
            <pc:docMk/>
            <pc:sldMk cId="362191450" sldId="277"/>
            <ac:picMk id="4" creationId="{11A01675-AAD8-43EB-9755-38617072BB98}"/>
          </ac:picMkLst>
        </pc:picChg>
        <pc:picChg chg="add mod">
          <ac:chgData name="Rousová Taťána" userId="e2d07c7a-dc55-4e3d-8c98-65adc7b0f02d" providerId="ADAL" clId="{A1B65D10-AA9C-467F-A926-8D8C3E410EE0}" dt="2022-06-13T07:12:58.514" v="372" actId="1076"/>
          <ac:picMkLst>
            <pc:docMk/>
            <pc:sldMk cId="362191450" sldId="277"/>
            <ac:picMk id="6" creationId="{C30CAD98-9E0C-4B6A-9FCD-A49CF4695D8D}"/>
          </ac:picMkLst>
        </pc:picChg>
        <pc:picChg chg="add mod">
          <ac:chgData name="Rousová Taťána" userId="e2d07c7a-dc55-4e3d-8c98-65adc7b0f02d" providerId="ADAL" clId="{A1B65D10-AA9C-467F-A926-8D8C3E410EE0}" dt="2022-06-13T06:51:02.987" v="366" actId="1076"/>
          <ac:picMkLst>
            <pc:docMk/>
            <pc:sldMk cId="362191450" sldId="277"/>
            <ac:picMk id="1026" creationId="{E10F5B6E-EEF0-410F-AFB5-333DAA11B2F6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9:06:43.927" v="1221" actId="2711"/>
        <pc:sldMkLst>
          <pc:docMk/>
          <pc:sldMk cId="707975688" sldId="278"/>
        </pc:sldMkLst>
        <pc:spChg chg="mod">
          <ac:chgData name="Rousová Taťána" userId="e2d07c7a-dc55-4e3d-8c98-65adc7b0f02d" providerId="ADAL" clId="{A1B65D10-AA9C-467F-A926-8D8C3E410EE0}" dt="2022-06-15T09:06:37.198" v="1220" actId="2711"/>
          <ac:spMkLst>
            <pc:docMk/>
            <pc:sldMk cId="707975688" sldId="278"/>
            <ac:spMk id="2" creationId="{E2F12A80-B09F-4E9A-B4BA-F0DF4833D47C}"/>
          </ac:spMkLst>
        </pc:spChg>
        <pc:spChg chg="mod">
          <ac:chgData name="Rousová Taťána" userId="e2d07c7a-dc55-4e3d-8c98-65adc7b0f02d" providerId="ADAL" clId="{A1B65D10-AA9C-467F-A926-8D8C3E410EE0}" dt="2022-06-15T09:06:43.927" v="1221" actId="2711"/>
          <ac:spMkLst>
            <pc:docMk/>
            <pc:sldMk cId="707975688" sldId="278"/>
            <ac:spMk id="3" creationId="{709D5C26-5B9D-4AB4-9C64-5C6F558A9DBC}"/>
          </ac:spMkLst>
        </pc:spChg>
        <pc:picChg chg="del">
          <ac:chgData name="Rousová Taťána" userId="e2d07c7a-dc55-4e3d-8c98-65adc7b0f02d" providerId="ADAL" clId="{A1B65D10-AA9C-467F-A926-8D8C3E410EE0}" dt="2022-06-15T08:41:34.127" v="465" actId="21"/>
          <ac:picMkLst>
            <pc:docMk/>
            <pc:sldMk cId="707975688" sldId="278"/>
            <ac:picMk id="4" creationId="{5C368917-7686-4967-92AE-854623EE9F5F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9:06:24.511" v="1219" actId="2711"/>
        <pc:sldMkLst>
          <pc:docMk/>
          <pc:sldMk cId="3522746902" sldId="279"/>
        </pc:sldMkLst>
        <pc:spChg chg="mod">
          <ac:chgData name="Rousová Taťána" userId="e2d07c7a-dc55-4e3d-8c98-65adc7b0f02d" providerId="ADAL" clId="{A1B65D10-AA9C-467F-A926-8D8C3E410EE0}" dt="2022-06-15T09:06:24.511" v="1219" actId="2711"/>
          <ac:spMkLst>
            <pc:docMk/>
            <pc:sldMk cId="3522746902" sldId="279"/>
            <ac:spMk id="2" creationId="{577D3865-B455-451C-9E68-4CF72D23F6FF}"/>
          </ac:spMkLst>
        </pc:spChg>
        <pc:picChg chg="del">
          <ac:chgData name="Rousová Taťána" userId="e2d07c7a-dc55-4e3d-8c98-65adc7b0f02d" providerId="ADAL" clId="{A1B65D10-AA9C-467F-A926-8D8C3E410EE0}" dt="2022-06-15T08:41:27.818" v="463" actId="21"/>
          <ac:picMkLst>
            <pc:docMk/>
            <pc:sldMk cId="3522746902" sldId="279"/>
            <ac:picMk id="4" creationId="{32BD8092-701E-4179-85F0-B344C78B069E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8:56:54.495" v="1088" actId="12"/>
        <pc:sldMkLst>
          <pc:docMk/>
          <pc:sldMk cId="1907517779" sldId="280"/>
        </pc:sldMkLst>
        <pc:spChg chg="mod">
          <ac:chgData name="Rousová Taťána" userId="e2d07c7a-dc55-4e3d-8c98-65adc7b0f02d" providerId="ADAL" clId="{A1B65D10-AA9C-467F-A926-8D8C3E410EE0}" dt="2022-06-15T08:56:54.495" v="1088" actId="12"/>
          <ac:spMkLst>
            <pc:docMk/>
            <pc:sldMk cId="1907517779" sldId="280"/>
            <ac:spMk id="3" creationId="{F19449EA-144A-4BFD-873A-A004C1319C76}"/>
          </ac:spMkLst>
        </pc:spChg>
        <pc:picChg chg="del">
          <ac:chgData name="Rousová Taťána" userId="e2d07c7a-dc55-4e3d-8c98-65adc7b0f02d" providerId="ADAL" clId="{A1B65D10-AA9C-467F-A926-8D8C3E410EE0}" dt="2022-06-15T08:41:30.562" v="464" actId="21"/>
          <ac:picMkLst>
            <pc:docMk/>
            <pc:sldMk cId="1907517779" sldId="280"/>
            <ac:picMk id="4" creationId="{9493EB17-0C45-43C6-AE42-275C275FDEFF}"/>
          </ac:picMkLst>
        </pc:picChg>
      </pc:sldChg>
      <pc:sldChg chg="delSp modSp mod">
        <pc:chgData name="Rousová Taťána" userId="e2d07c7a-dc55-4e3d-8c98-65adc7b0f02d" providerId="ADAL" clId="{A1B65D10-AA9C-467F-A926-8D8C3E410EE0}" dt="2022-06-15T08:58:50.684" v="1163" actId="20577"/>
        <pc:sldMkLst>
          <pc:docMk/>
          <pc:sldMk cId="1952053055" sldId="281"/>
        </pc:sldMkLst>
        <pc:spChg chg="mod">
          <ac:chgData name="Rousová Taťána" userId="e2d07c7a-dc55-4e3d-8c98-65adc7b0f02d" providerId="ADAL" clId="{A1B65D10-AA9C-467F-A926-8D8C3E410EE0}" dt="2022-06-15T08:58:17.425" v="1096" actId="2711"/>
          <ac:spMkLst>
            <pc:docMk/>
            <pc:sldMk cId="1952053055" sldId="281"/>
            <ac:spMk id="2" creationId="{633023CE-E7D2-4EC0-8F54-27A74629F5BD}"/>
          </ac:spMkLst>
        </pc:spChg>
        <pc:spChg chg="mod">
          <ac:chgData name="Rousová Taťána" userId="e2d07c7a-dc55-4e3d-8c98-65adc7b0f02d" providerId="ADAL" clId="{A1B65D10-AA9C-467F-A926-8D8C3E410EE0}" dt="2022-06-15T08:58:50.684" v="1163" actId="20577"/>
          <ac:spMkLst>
            <pc:docMk/>
            <pc:sldMk cId="1952053055" sldId="281"/>
            <ac:spMk id="3" creationId="{1B4F1529-14C9-4B14-8442-873305FF7C30}"/>
          </ac:spMkLst>
        </pc:spChg>
        <pc:picChg chg="del">
          <ac:chgData name="Rousová Taťána" userId="e2d07c7a-dc55-4e3d-8c98-65adc7b0f02d" providerId="ADAL" clId="{A1B65D10-AA9C-467F-A926-8D8C3E410EE0}" dt="2022-06-15T08:40:28.620" v="446" actId="21"/>
          <ac:picMkLst>
            <pc:docMk/>
            <pc:sldMk cId="1952053055" sldId="281"/>
            <ac:picMk id="4" creationId="{74BF3142-AA5B-45BE-9698-272ADE5B853B}"/>
          </ac:picMkLst>
        </pc:picChg>
      </pc:sldChg>
      <pc:sldChg chg="modSp new mod">
        <pc:chgData name="Rousová Taťána" userId="e2d07c7a-dc55-4e3d-8c98-65adc7b0f02d" providerId="ADAL" clId="{A1B65D10-AA9C-467F-A926-8D8C3E410EE0}" dt="2022-06-15T12:32:54.605" v="1288" actId="1076"/>
        <pc:sldMkLst>
          <pc:docMk/>
          <pc:sldMk cId="1367221037" sldId="282"/>
        </pc:sldMkLst>
        <pc:spChg chg="mod">
          <ac:chgData name="Rousová Taťána" userId="e2d07c7a-dc55-4e3d-8c98-65adc7b0f02d" providerId="ADAL" clId="{A1B65D10-AA9C-467F-A926-8D8C3E410EE0}" dt="2022-06-15T08:49:37.515" v="724" actId="27636"/>
          <ac:spMkLst>
            <pc:docMk/>
            <pc:sldMk cId="1367221037" sldId="282"/>
            <ac:spMk id="2" creationId="{EF96E831-EC35-4DC1-A2D2-598583657C03}"/>
          </ac:spMkLst>
        </pc:spChg>
        <pc:spChg chg="mod">
          <ac:chgData name="Rousová Taťána" userId="e2d07c7a-dc55-4e3d-8c98-65adc7b0f02d" providerId="ADAL" clId="{A1B65D10-AA9C-467F-A926-8D8C3E410EE0}" dt="2022-06-15T12:31:52.085" v="1279" actId="20577"/>
          <ac:spMkLst>
            <pc:docMk/>
            <pc:sldMk cId="1367221037" sldId="282"/>
            <ac:spMk id="3" creationId="{900C8E8C-B358-4B1A-93CC-C93E3CF7D080}"/>
          </ac:spMkLst>
        </pc:spChg>
        <pc:picChg chg="mod">
          <ac:chgData name="Rousová Taťána" userId="e2d07c7a-dc55-4e3d-8c98-65adc7b0f02d" providerId="ADAL" clId="{A1B65D10-AA9C-467F-A926-8D8C3E410EE0}" dt="2022-06-15T12:32:54.605" v="1288" actId="1076"/>
          <ac:picMkLst>
            <pc:docMk/>
            <pc:sldMk cId="1367221037" sldId="282"/>
            <ac:picMk id="4" creationId="{6D8DBFBA-D2F3-4370-8262-1A4FC6FD5F8B}"/>
          </ac:picMkLst>
        </pc:picChg>
      </pc:sldChg>
      <pc:sldChg chg="modSp new mod">
        <pc:chgData name="Rousová Taťána" userId="e2d07c7a-dc55-4e3d-8c98-65adc7b0f02d" providerId="ADAL" clId="{A1B65D10-AA9C-467F-A926-8D8C3E410EE0}" dt="2022-06-15T08:51:05.910" v="824" actId="20577"/>
        <pc:sldMkLst>
          <pc:docMk/>
          <pc:sldMk cId="1137105914" sldId="283"/>
        </pc:sldMkLst>
        <pc:spChg chg="mod">
          <ac:chgData name="Rousová Taťána" userId="e2d07c7a-dc55-4e3d-8c98-65adc7b0f02d" providerId="ADAL" clId="{A1B65D10-AA9C-467F-A926-8D8C3E410EE0}" dt="2022-06-15T08:50:19.991" v="741" actId="27636"/>
          <ac:spMkLst>
            <pc:docMk/>
            <pc:sldMk cId="1137105914" sldId="283"/>
            <ac:spMk id="2" creationId="{CE6A7FBD-FBB3-4516-AACF-B354D75A7A37}"/>
          </ac:spMkLst>
        </pc:spChg>
        <pc:spChg chg="mod">
          <ac:chgData name="Rousová Taťána" userId="e2d07c7a-dc55-4e3d-8c98-65adc7b0f02d" providerId="ADAL" clId="{A1B65D10-AA9C-467F-A926-8D8C3E410EE0}" dt="2022-06-15T08:51:05.910" v="824" actId="20577"/>
          <ac:spMkLst>
            <pc:docMk/>
            <pc:sldMk cId="1137105914" sldId="283"/>
            <ac:spMk id="3" creationId="{514102D7-3D16-495B-98E0-9C4496E47DF1}"/>
          </ac:spMkLst>
        </pc:spChg>
      </pc:sldChg>
      <pc:sldChg chg="delSp mod">
        <pc:chgData name="Rousová Taťána" userId="e2d07c7a-dc55-4e3d-8c98-65adc7b0f02d" providerId="ADAL" clId="{A1B65D10-AA9C-467F-A926-8D8C3E410EE0}" dt="2022-06-15T12:59:39.434" v="1291" actId="21"/>
        <pc:sldMkLst>
          <pc:docMk/>
          <pc:sldMk cId="2944210305" sldId="284"/>
        </pc:sldMkLst>
        <pc:spChg chg="del">
          <ac:chgData name="Rousová Taťána" userId="e2d07c7a-dc55-4e3d-8c98-65adc7b0f02d" providerId="ADAL" clId="{A1B65D10-AA9C-467F-A926-8D8C3E410EE0}" dt="2022-06-15T12:59:39.434" v="1291" actId="21"/>
          <ac:spMkLst>
            <pc:docMk/>
            <pc:sldMk cId="2944210305" sldId="284"/>
            <ac:spMk id="12" creationId="{5340E894-5304-CA33-5A20-C99D68B30904}"/>
          </ac:spMkLst>
        </pc:spChg>
      </pc:sldChg>
    </pc:docChg>
  </pc:docChgLst>
  <pc:docChgLst>
    <pc:chgData name="Rousová Taťána" userId="S::rousova.tatana@kr-jihomoravsky.cz::e2d07c7a-dc55-4e3d-8c98-65adc7b0f02d" providerId="AD" clId="Web-{C0476435-D82B-3180-DCCB-3D700C94FDA3}"/>
    <pc:docChg chg="modSld">
      <pc:chgData name="Rousová Taťána" userId="S::rousova.tatana@kr-jihomoravsky.cz::e2d07c7a-dc55-4e3d-8c98-65adc7b0f02d" providerId="AD" clId="Web-{C0476435-D82B-3180-DCCB-3D700C94FDA3}" dt="2022-06-10T08:01:28.351" v="1" actId="20577"/>
      <pc:docMkLst>
        <pc:docMk/>
      </pc:docMkLst>
      <pc:sldChg chg="modSp">
        <pc:chgData name="Rousová Taťána" userId="S::rousova.tatana@kr-jihomoravsky.cz::e2d07c7a-dc55-4e3d-8c98-65adc7b0f02d" providerId="AD" clId="Web-{C0476435-D82B-3180-DCCB-3D700C94FDA3}" dt="2022-06-10T08:00:12.831" v="0" actId="14100"/>
        <pc:sldMkLst>
          <pc:docMk/>
          <pc:sldMk cId="541507586" sldId="264"/>
        </pc:sldMkLst>
        <pc:spChg chg="mod">
          <ac:chgData name="Rousová Taťána" userId="S::rousova.tatana@kr-jihomoravsky.cz::e2d07c7a-dc55-4e3d-8c98-65adc7b0f02d" providerId="AD" clId="Web-{C0476435-D82B-3180-DCCB-3D700C94FDA3}" dt="2022-06-10T08:00:12.831" v="0" actId="14100"/>
          <ac:spMkLst>
            <pc:docMk/>
            <pc:sldMk cId="541507586" sldId="264"/>
            <ac:spMk id="6" creationId="{1DC93EAB-9269-4F19-AE9E-B0F2E1A611DB}"/>
          </ac:spMkLst>
        </pc:spChg>
      </pc:sldChg>
      <pc:sldChg chg="modSp">
        <pc:chgData name="Rousová Taťána" userId="S::rousova.tatana@kr-jihomoravsky.cz::e2d07c7a-dc55-4e3d-8c98-65adc7b0f02d" providerId="AD" clId="Web-{C0476435-D82B-3180-DCCB-3D700C94FDA3}" dt="2022-06-10T08:01:28.351" v="1" actId="20577"/>
        <pc:sldMkLst>
          <pc:docMk/>
          <pc:sldMk cId="907048315" sldId="276"/>
        </pc:sldMkLst>
        <pc:spChg chg="mod">
          <ac:chgData name="Rousová Taťána" userId="S::rousova.tatana@kr-jihomoravsky.cz::e2d07c7a-dc55-4e3d-8c98-65adc7b0f02d" providerId="AD" clId="Web-{C0476435-D82B-3180-DCCB-3D700C94FDA3}" dt="2022-06-10T08:01:28.351" v="1" actId="20577"/>
          <ac:spMkLst>
            <pc:docMk/>
            <pc:sldMk cId="907048315" sldId="276"/>
            <ac:spMk id="3" creationId="{224FAF0E-D0BF-4874-BC9F-5D93EC32AA39}"/>
          </ac:spMkLst>
        </pc:spChg>
      </pc:sldChg>
    </pc:docChg>
  </pc:docChgLst>
  <pc:docChgLst>
    <pc:chgData name="Nejezchlebová Renata" userId="S::nejezchlebova.renata@kr-jihomoravsky.cz::a7bbde7e-ceb1-4e45-ae73-0616557b5ed8" providerId="AD" clId="Web-{B70DF2D0-F325-442B-ACA8-CD11FBA49E29}"/>
    <pc:docChg chg="modSld">
      <pc:chgData name="Nejezchlebová Renata" userId="S::nejezchlebova.renata@kr-jihomoravsky.cz::a7bbde7e-ceb1-4e45-ae73-0616557b5ed8" providerId="AD" clId="Web-{B70DF2D0-F325-442B-ACA8-CD11FBA49E29}" dt="2022-06-14T12:28:15.563" v="1" actId="20577"/>
      <pc:docMkLst>
        <pc:docMk/>
      </pc:docMkLst>
      <pc:sldChg chg="modSp">
        <pc:chgData name="Nejezchlebová Renata" userId="S::nejezchlebova.renata@kr-jihomoravsky.cz::a7bbde7e-ceb1-4e45-ae73-0616557b5ed8" providerId="AD" clId="Web-{B70DF2D0-F325-442B-ACA8-CD11FBA49E29}" dt="2022-06-14T12:28:15.563" v="1" actId="20577"/>
        <pc:sldMkLst>
          <pc:docMk/>
          <pc:sldMk cId="111559653" sldId="275"/>
        </pc:sldMkLst>
        <pc:spChg chg="mod">
          <ac:chgData name="Nejezchlebová Renata" userId="S::nejezchlebova.renata@kr-jihomoravsky.cz::a7bbde7e-ceb1-4e45-ae73-0616557b5ed8" providerId="AD" clId="Web-{B70DF2D0-F325-442B-ACA8-CD11FBA49E29}" dt="2022-06-14T12:28:15.563" v="1" actId="20577"/>
          <ac:spMkLst>
            <pc:docMk/>
            <pc:sldMk cId="111559653" sldId="275"/>
            <ac:spMk id="3" creationId="{ACE3F0E9-0A84-4CE4-8190-D0410BA3C2D6}"/>
          </ac:spMkLst>
        </pc:spChg>
      </pc:sldChg>
    </pc:docChg>
  </pc:docChgLst>
  <pc:docChgLst>
    <pc:chgData name="Sedláková Anna" userId="08aad577-449f-4149-ab4e-8e7535134c58" providerId="ADAL" clId="{3E139BC6-6D98-471D-BD4C-1EE774290ECD}"/>
    <pc:docChg chg="undo redo custSel modSld">
      <pc:chgData name="Sedláková Anna" userId="08aad577-449f-4149-ab4e-8e7535134c58" providerId="ADAL" clId="{3E139BC6-6D98-471D-BD4C-1EE774290ECD}" dt="2024-11-24T09:10:50.872" v="410" actId="1076"/>
      <pc:docMkLst>
        <pc:docMk/>
      </pc:docMkLst>
      <pc:sldChg chg="modSp mod">
        <pc:chgData name="Sedláková Anna" userId="08aad577-449f-4149-ab4e-8e7535134c58" providerId="ADAL" clId="{3E139BC6-6D98-471D-BD4C-1EE774290ECD}" dt="2024-11-22T11:54:52.312" v="383" actId="20577"/>
        <pc:sldMkLst>
          <pc:docMk/>
          <pc:sldMk cId="346609049" sldId="258"/>
        </pc:sldMkLst>
        <pc:spChg chg="mod">
          <ac:chgData name="Sedláková Anna" userId="08aad577-449f-4149-ab4e-8e7535134c58" providerId="ADAL" clId="{3E139BC6-6D98-471D-BD4C-1EE774290ECD}" dt="2024-11-22T11:54:52.312" v="383" actId="20577"/>
          <ac:spMkLst>
            <pc:docMk/>
            <pc:sldMk cId="346609049" sldId="258"/>
            <ac:spMk id="6" creationId="{96CD30AF-8179-4F75-B451-915EDF12A0EC}"/>
          </ac:spMkLst>
        </pc:spChg>
      </pc:sldChg>
      <pc:sldChg chg="modSp mod">
        <pc:chgData name="Sedláková Anna" userId="08aad577-449f-4149-ab4e-8e7535134c58" providerId="ADAL" clId="{3E139BC6-6D98-471D-BD4C-1EE774290ECD}" dt="2024-11-24T09:10:50.872" v="410" actId="1076"/>
        <pc:sldMkLst>
          <pc:docMk/>
          <pc:sldMk cId="992039483" sldId="265"/>
        </pc:sldMkLst>
        <pc:spChg chg="mod">
          <ac:chgData name="Sedláková Anna" userId="08aad577-449f-4149-ab4e-8e7535134c58" providerId="ADAL" clId="{3E139BC6-6D98-471D-BD4C-1EE774290ECD}" dt="2024-11-24T09:10:50.872" v="410" actId="1076"/>
          <ac:spMkLst>
            <pc:docMk/>
            <pc:sldMk cId="992039483" sldId="265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3E139BC6-6D98-471D-BD4C-1EE774290ECD}" dt="2024-11-19T10:51:03.986" v="5" actId="1035"/>
        <pc:sldMkLst>
          <pc:docMk/>
          <pc:sldMk cId="1970854753" sldId="273"/>
        </pc:sldMkLst>
        <pc:spChg chg="mod">
          <ac:chgData name="Sedláková Anna" userId="08aad577-449f-4149-ab4e-8e7535134c58" providerId="ADAL" clId="{3E139BC6-6D98-471D-BD4C-1EE774290ECD}" dt="2024-11-19T10:51:03.986" v="5" actId="1035"/>
          <ac:spMkLst>
            <pc:docMk/>
            <pc:sldMk cId="1970854753" sldId="273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3E139BC6-6D98-471D-BD4C-1EE774290ECD}" dt="2024-11-19T10:57:34.146" v="236" actId="113"/>
        <pc:sldMkLst>
          <pc:docMk/>
          <pc:sldMk cId="2220982431" sldId="279"/>
        </pc:sldMkLst>
        <pc:spChg chg="mod">
          <ac:chgData name="Sedláková Anna" userId="08aad577-449f-4149-ab4e-8e7535134c58" providerId="ADAL" clId="{3E139BC6-6D98-471D-BD4C-1EE774290ECD}" dt="2024-11-19T10:57:34.146" v="236" actId="113"/>
          <ac:spMkLst>
            <pc:docMk/>
            <pc:sldMk cId="2220982431" sldId="279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3E139BC6-6D98-471D-BD4C-1EE774290ECD}" dt="2024-11-24T09:08:56.748" v="388" actId="20577"/>
        <pc:sldMkLst>
          <pc:docMk/>
          <pc:sldMk cId="3011635076" sldId="281"/>
        </pc:sldMkLst>
        <pc:spChg chg="mod">
          <ac:chgData name="Sedláková Anna" userId="08aad577-449f-4149-ab4e-8e7535134c58" providerId="ADAL" clId="{3E139BC6-6D98-471D-BD4C-1EE774290ECD}" dt="2024-11-19T11:00:27.292" v="360" actId="1076"/>
          <ac:spMkLst>
            <pc:docMk/>
            <pc:sldMk cId="3011635076" sldId="281"/>
            <ac:spMk id="2" creationId="{F7A5732F-31D6-4262-9D8C-E5A6D3679C74}"/>
          </ac:spMkLst>
        </pc:spChg>
        <pc:spChg chg="mod">
          <ac:chgData name="Sedláková Anna" userId="08aad577-449f-4149-ab4e-8e7535134c58" providerId="ADAL" clId="{3E139BC6-6D98-471D-BD4C-1EE774290ECD}" dt="2024-11-24T09:08:56.748" v="388" actId="20577"/>
          <ac:spMkLst>
            <pc:docMk/>
            <pc:sldMk cId="3011635076" sldId="281"/>
            <ac:spMk id="3" creationId="{F9899984-A248-49FA-8DD9-8EF8C83578DE}"/>
          </ac:spMkLst>
        </pc:spChg>
      </pc:sldChg>
    </pc:docChg>
  </pc:docChgLst>
  <pc:docChgLst>
    <pc:chgData name="Juryšek Michal" userId="e3a16739-90b8-4798-8255-ed6cb6d05e34" providerId="ADAL" clId="{997F8A56-D0F5-4475-B23C-56B1BCAEB738}"/>
    <pc:docChg chg="custSel mod addSld modSld">
      <pc:chgData name="Juryšek Michal" userId="e3a16739-90b8-4798-8255-ed6cb6d05e34" providerId="ADAL" clId="{997F8A56-D0F5-4475-B23C-56B1BCAEB738}" dt="2022-06-15T12:58:08.245" v="27" actId="20577"/>
      <pc:docMkLst>
        <pc:docMk/>
      </pc:docMkLst>
      <pc:sldChg chg="modSp">
        <pc:chgData name="Juryšek Michal" userId="e3a16739-90b8-4798-8255-ed6cb6d05e34" providerId="ADAL" clId="{997F8A56-D0F5-4475-B23C-56B1BCAEB738}" dt="2022-06-15T12:54:43.345" v="7" actId="20577"/>
        <pc:sldMkLst>
          <pc:docMk/>
          <pc:sldMk cId="1367221037" sldId="282"/>
        </pc:sldMkLst>
        <pc:spChg chg="mod">
          <ac:chgData name="Juryšek Michal" userId="e3a16739-90b8-4798-8255-ed6cb6d05e34" providerId="ADAL" clId="{997F8A56-D0F5-4475-B23C-56B1BCAEB738}" dt="2022-06-15T12:54:43.345" v="7" actId="20577"/>
          <ac:spMkLst>
            <pc:docMk/>
            <pc:sldMk cId="1367221037" sldId="282"/>
            <ac:spMk id="3" creationId="{900C8E8C-B358-4B1A-93CC-C93E3CF7D080}"/>
          </ac:spMkLst>
        </pc:spChg>
      </pc:sldChg>
      <pc:sldChg chg="addSp delSp modSp add mod modClrScheme chgLayout">
        <pc:chgData name="Juryšek Michal" userId="e3a16739-90b8-4798-8255-ed6cb6d05e34" providerId="ADAL" clId="{997F8A56-D0F5-4475-B23C-56B1BCAEB738}" dt="2022-06-15T12:58:08.245" v="27" actId="20577"/>
        <pc:sldMkLst>
          <pc:docMk/>
          <pc:sldMk cId="2944210305" sldId="284"/>
        </pc:sldMkLst>
        <pc:spChg chg="mod">
          <ac:chgData name="Juryšek Michal" userId="e3a16739-90b8-4798-8255-ed6cb6d05e34" providerId="ADAL" clId="{997F8A56-D0F5-4475-B23C-56B1BCAEB738}" dt="2022-06-15T12:56:25.941" v="16" actId="26606"/>
          <ac:spMkLst>
            <pc:docMk/>
            <pc:sldMk cId="2944210305" sldId="284"/>
            <ac:spMk id="2" creationId="{E70D8402-3C56-49CA-8B16-44D49522F712}"/>
          </ac:spMkLst>
        </pc:spChg>
        <pc:spChg chg="mod">
          <ac:chgData name="Juryšek Michal" userId="e3a16739-90b8-4798-8255-ed6cb6d05e34" providerId="ADAL" clId="{997F8A56-D0F5-4475-B23C-56B1BCAEB738}" dt="2022-06-15T12:58:08.245" v="27" actId="20577"/>
          <ac:spMkLst>
            <pc:docMk/>
            <pc:sldMk cId="2944210305" sldId="284"/>
            <ac:spMk id="3" creationId="{A22ACCB5-F71A-4347-A174-23AC7A01CC9F}"/>
          </ac:spMkLst>
        </pc:spChg>
        <pc:spChg chg="mod ord">
          <ac:chgData name="Juryšek Michal" userId="e3a16739-90b8-4798-8255-ed6cb6d05e34" providerId="ADAL" clId="{997F8A56-D0F5-4475-B23C-56B1BCAEB738}" dt="2022-06-15T12:56:25.941" v="16" actId="26606"/>
          <ac:spMkLst>
            <pc:docMk/>
            <pc:sldMk cId="2944210305" sldId="284"/>
            <ac:spMk id="4" creationId="{1503CD0B-CA47-4586-BC7B-07D262BBB409}"/>
          </ac:spMkLst>
        </pc:spChg>
        <pc:spChg chg="add mod">
          <ac:chgData name="Juryšek Michal" userId="e3a16739-90b8-4798-8255-ed6cb6d05e34" providerId="ADAL" clId="{997F8A56-D0F5-4475-B23C-56B1BCAEB738}" dt="2022-06-15T12:56:25.941" v="16" actId="26606"/>
          <ac:spMkLst>
            <pc:docMk/>
            <pc:sldMk cId="2944210305" sldId="284"/>
            <ac:spMk id="12" creationId="{5340E894-5304-CA33-5A20-C99D68B30904}"/>
          </ac:spMkLst>
        </pc:spChg>
        <pc:picChg chg="add del">
          <ac:chgData name="Juryšek Michal" userId="e3a16739-90b8-4798-8255-ed6cb6d05e34" providerId="ADAL" clId="{997F8A56-D0F5-4475-B23C-56B1BCAEB738}" dt="2022-06-15T12:55:07.154" v="12"/>
          <ac:picMkLst>
            <pc:docMk/>
            <pc:sldMk cId="2944210305" sldId="284"/>
            <ac:picMk id="5" creationId="{7896A0EC-C513-4E80-A592-E446A82F73A0}"/>
          </ac:picMkLst>
        </pc:picChg>
        <pc:picChg chg="add mod">
          <ac:chgData name="Juryšek Michal" userId="e3a16739-90b8-4798-8255-ed6cb6d05e34" providerId="ADAL" clId="{997F8A56-D0F5-4475-B23C-56B1BCAEB738}" dt="2022-06-15T12:57:57.179" v="24" actId="14100"/>
          <ac:picMkLst>
            <pc:docMk/>
            <pc:sldMk cId="2944210305" sldId="284"/>
            <ac:picMk id="7" creationId="{82972539-5B7A-423C-8C68-76C3753F3A8C}"/>
          </ac:picMkLst>
        </pc:picChg>
        <pc:picChg chg="add mod">
          <ac:chgData name="Juryšek Michal" userId="e3a16739-90b8-4798-8255-ed6cb6d05e34" providerId="ADAL" clId="{997F8A56-D0F5-4475-B23C-56B1BCAEB738}" dt="2022-06-15T12:58:00.874" v="25" actId="14100"/>
          <ac:picMkLst>
            <pc:docMk/>
            <pc:sldMk cId="2944210305" sldId="284"/>
            <ac:picMk id="9" creationId="{9BF9951E-A484-4CCE-BD20-10E725C2AD87}"/>
          </ac:picMkLst>
        </pc:picChg>
      </pc:sldChg>
    </pc:docChg>
  </pc:docChgLst>
  <pc:docChgLst>
    <pc:chgData name="Juryšek Michal" userId="S::jurysek.michal@kr-jihomoravsky.cz::e3a16739-90b8-4798-8255-ed6cb6d05e34" providerId="AD" clId="Web-{3FC8B0F9-6E0A-4D7B-8836-4366C5D6E05C}"/>
    <pc:docChg chg="modSld">
      <pc:chgData name="Juryšek Michal" userId="S::jurysek.michal@kr-jihomoravsky.cz::e3a16739-90b8-4798-8255-ed6cb6d05e34" providerId="AD" clId="Web-{3FC8B0F9-6E0A-4D7B-8836-4366C5D6E05C}" dt="2022-06-13T12:59:00.592" v="90" actId="20577"/>
      <pc:docMkLst>
        <pc:docMk/>
      </pc:docMkLst>
      <pc:sldChg chg="modSp">
        <pc:chgData name="Juryšek Michal" userId="S::jurysek.michal@kr-jihomoravsky.cz::e3a16739-90b8-4798-8255-ed6cb6d05e34" providerId="AD" clId="Web-{3FC8B0F9-6E0A-4D7B-8836-4366C5D6E05C}" dt="2022-06-13T12:52:32.206" v="23" actId="20577"/>
        <pc:sldMkLst>
          <pc:docMk/>
          <pc:sldMk cId="2290801970" sldId="257"/>
        </pc:sldMkLst>
        <pc:spChg chg="mod">
          <ac:chgData name="Juryšek Michal" userId="S::jurysek.michal@kr-jihomoravsky.cz::e3a16739-90b8-4798-8255-ed6cb6d05e34" providerId="AD" clId="Web-{3FC8B0F9-6E0A-4D7B-8836-4366C5D6E05C}" dt="2022-06-13T12:52:32.206" v="23" actId="20577"/>
          <ac:spMkLst>
            <pc:docMk/>
            <pc:sldMk cId="2290801970" sldId="257"/>
            <ac:spMk id="3" creationId="{F9899984-A248-49FA-8DD9-8EF8C83578DE}"/>
          </ac:spMkLst>
        </pc:spChg>
      </pc:sldChg>
      <pc:sldChg chg="modSp">
        <pc:chgData name="Juryšek Michal" userId="S::jurysek.michal@kr-jihomoravsky.cz::e3a16739-90b8-4798-8255-ed6cb6d05e34" providerId="AD" clId="Web-{3FC8B0F9-6E0A-4D7B-8836-4366C5D6E05C}" dt="2022-06-13T12:51:47.486" v="22" actId="20577"/>
        <pc:sldMkLst>
          <pc:docMk/>
          <pc:sldMk cId="346609049" sldId="258"/>
        </pc:sldMkLst>
        <pc:spChg chg="mod">
          <ac:chgData name="Juryšek Michal" userId="S::jurysek.michal@kr-jihomoravsky.cz::e3a16739-90b8-4798-8255-ed6cb6d05e34" providerId="AD" clId="Web-{3FC8B0F9-6E0A-4D7B-8836-4366C5D6E05C}" dt="2022-06-13T12:51:14.064" v="1" actId="20577"/>
          <ac:spMkLst>
            <pc:docMk/>
            <pc:sldMk cId="346609049" sldId="258"/>
            <ac:spMk id="2" creationId="{8B7BCD3C-125E-4C97-B17A-5A59AB0CD6CF}"/>
          </ac:spMkLst>
        </pc:spChg>
        <pc:spChg chg="mod">
          <ac:chgData name="Juryšek Michal" userId="S::jurysek.michal@kr-jihomoravsky.cz::e3a16739-90b8-4798-8255-ed6cb6d05e34" providerId="AD" clId="Web-{3FC8B0F9-6E0A-4D7B-8836-4366C5D6E05C}" dt="2022-06-13T12:51:47.486" v="22" actId="20577"/>
          <ac:spMkLst>
            <pc:docMk/>
            <pc:sldMk cId="346609049" sldId="258"/>
            <ac:spMk id="4" creationId="{410EEC4C-7405-4F14-A7E4-83AD62E060D5}"/>
          </ac:spMkLst>
        </pc:spChg>
      </pc:sldChg>
      <pc:sldChg chg="modSp">
        <pc:chgData name="Juryšek Michal" userId="S::jurysek.michal@kr-jihomoravsky.cz::e3a16739-90b8-4798-8255-ed6cb6d05e34" providerId="AD" clId="Web-{3FC8B0F9-6E0A-4D7B-8836-4366C5D6E05C}" dt="2022-06-13T12:59:00.592" v="90" actId="20577"/>
        <pc:sldMkLst>
          <pc:docMk/>
          <pc:sldMk cId="20063310" sldId="261"/>
        </pc:sldMkLst>
        <pc:spChg chg="mod">
          <ac:chgData name="Juryšek Michal" userId="S::jurysek.michal@kr-jihomoravsky.cz::e3a16739-90b8-4798-8255-ed6cb6d05e34" providerId="AD" clId="Web-{3FC8B0F9-6E0A-4D7B-8836-4366C5D6E05C}" dt="2022-06-13T12:55:52.743" v="54" actId="20577"/>
          <ac:spMkLst>
            <pc:docMk/>
            <pc:sldMk cId="20063310" sldId="261"/>
            <ac:spMk id="2" creationId="{0DF035A7-BDDF-47BD-B6E8-AA51312DF861}"/>
          </ac:spMkLst>
        </pc:spChg>
        <pc:spChg chg="mod">
          <ac:chgData name="Juryšek Michal" userId="S::jurysek.michal@kr-jihomoravsky.cz::e3a16739-90b8-4798-8255-ed6cb6d05e34" providerId="AD" clId="Web-{3FC8B0F9-6E0A-4D7B-8836-4366C5D6E05C}" dt="2022-06-13T12:59:00.592" v="90" actId="20577"/>
          <ac:spMkLst>
            <pc:docMk/>
            <pc:sldMk cId="20063310" sldId="261"/>
            <ac:spMk id="3" creationId="{54A34CFF-29E0-4FA0-9EBF-CE300ACD911D}"/>
          </ac:spMkLst>
        </pc:spChg>
      </pc:sldChg>
      <pc:sldChg chg="modSp">
        <pc:chgData name="Juryšek Michal" userId="S::jurysek.michal@kr-jihomoravsky.cz::e3a16739-90b8-4798-8255-ed6cb6d05e34" providerId="AD" clId="Web-{3FC8B0F9-6E0A-4D7B-8836-4366C5D6E05C}" dt="2022-06-13T12:53:41.411" v="25" actId="20577"/>
        <pc:sldMkLst>
          <pc:docMk/>
          <pc:sldMk cId="637817961" sldId="262"/>
        </pc:sldMkLst>
        <pc:spChg chg="mod">
          <ac:chgData name="Juryšek Michal" userId="S::jurysek.michal@kr-jihomoravsky.cz::e3a16739-90b8-4798-8255-ed6cb6d05e34" providerId="AD" clId="Web-{3FC8B0F9-6E0A-4D7B-8836-4366C5D6E05C}" dt="2022-06-13T12:53:41.411" v="25" actId="20577"/>
          <ac:spMkLst>
            <pc:docMk/>
            <pc:sldMk cId="637817961" sldId="262"/>
            <ac:spMk id="2" creationId="{723A1F4C-268B-4E69-B633-FEDA4D12798C}"/>
          </ac:spMkLst>
        </pc:spChg>
      </pc:sldChg>
      <pc:sldChg chg="modSp">
        <pc:chgData name="Juryšek Michal" userId="S::jurysek.michal@kr-jihomoravsky.cz::e3a16739-90b8-4798-8255-ed6cb6d05e34" providerId="AD" clId="Web-{3FC8B0F9-6E0A-4D7B-8836-4366C5D6E05C}" dt="2022-06-13T12:54:41.194" v="36" actId="20577"/>
        <pc:sldMkLst>
          <pc:docMk/>
          <pc:sldMk cId="2106774010" sldId="265"/>
        </pc:sldMkLst>
        <pc:spChg chg="mod">
          <ac:chgData name="Juryšek Michal" userId="S::jurysek.michal@kr-jihomoravsky.cz::e3a16739-90b8-4798-8255-ed6cb6d05e34" providerId="AD" clId="Web-{3FC8B0F9-6E0A-4D7B-8836-4366C5D6E05C}" dt="2022-06-13T12:54:06.131" v="26" actId="20577"/>
          <ac:spMkLst>
            <pc:docMk/>
            <pc:sldMk cId="2106774010" sldId="265"/>
            <ac:spMk id="2" creationId="{7FC31444-0031-463E-8900-0A3B801C3DA7}"/>
          </ac:spMkLst>
        </pc:spChg>
        <pc:spChg chg="mod">
          <ac:chgData name="Juryšek Michal" userId="S::jurysek.michal@kr-jihomoravsky.cz::e3a16739-90b8-4798-8255-ed6cb6d05e34" providerId="AD" clId="Web-{3FC8B0F9-6E0A-4D7B-8836-4366C5D6E05C}" dt="2022-06-13T12:54:41.194" v="36" actId="20577"/>
          <ac:spMkLst>
            <pc:docMk/>
            <pc:sldMk cId="2106774010" sldId="265"/>
            <ac:spMk id="3" creationId="{73C902D7-4D37-40C1-AAB6-2CCB2980A22B}"/>
          </ac:spMkLst>
        </pc:spChg>
      </pc:sldChg>
      <pc:sldChg chg="modSp">
        <pc:chgData name="Juryšek Michal" userId="S::jurysek.michal@kr-jihomoravsky.cz::e3a16739-90b8-4798-8255-ed6cb6d05e34" providerId="AD" clId="Web-{3FC8B0F9-6E0A-4D7B-8836-4366C5D6E05C}" dt="2022-06-13T12:55:31.961" v="53" actId="20577"/>
        <pc:sldMkLst>
          <pc:docMk/>
          <pc:sldMk cId="2261295720" sldId="266"/>
        </pc:sldMkLst>
        <pc:spChg chg="mod">
          <ac:chgData name="Juryšek Michal" userId="S::jurysek.michal@kr-jihomoravsky.cz::e3a16739-90b8-4798-8255-ed6cb6d05e34" providerId="AD" clId="Web-{3FC8B0F9-6E0A-4D7B-8836-4366C5D6E05C}" dt="2022-06-13T12:54:49.960" v="37" actId="20577"/>
          <ac:spMkLst>
            <pc:docMk/>
            <pc:sldMk cId="2261295720" sldId="266"/>
            <ac:spMk id="2" creationId="{0E349316-AD5B-48DE-86EF-C70126349E50}"/>
          </ac:spMkLst>
        </pc:spChg>
        <pc:spChg chg="mod">
          <ac:chgData name="Juryšek Michal" userId="S::jurysek.michal@kr-jihomoravsky.cz::e3a16739-90b8-4798-8255-ed6cb6d05e34" providerId="AD" clId="Web-{3FC8B0F9-6E0A-4D7B-8836-4366C5D6E05C}" dt="2022-06-13T12:55:31.961" v="53" actId="20577"/>
          <ac:spMkLst>
            <pc:docMk/>
            <pc:sldMk cId="2261295720" sldId="266"/>
            <ac:spMk id="3" creationId="{286B946B-7733-4508-AB89-CB3029FC399A}"/>
          </ac:spMkLst>
        </pc:spChg>
      </pc:sldChg>
      <pc:sldChg chg="modSp">
        <pc:chgData name="Juryšek Michal" userId="S::jurysek.michal@kr-jihomoravsky.cz::e3a16739-90b8-4798-8255-ed6cb6d05e34" providerId="AD" clId="Web-{3FC8B0F9-6E0A-4D7B-8836-4366C5D6E05C}" dt="2022-06-13T12:53:10.489" v="24" actId="20577"/>
        <pc:sldMkLst>
          <pc:docMk/>
          <pc:sldMk cId="1952053055" sldId="281"/>
        </pc:sldMkLst>
        <pc:spChg chg="mod">
          <ac:chgData name="Juryšek Michal" userId="S::jurysek.michal@kr-jihomoravsky.cz::e3a16739-90b8-4798-8255-ed6cb6d05e34" providerId="AD" clId="Web-{3FC8B0F9-6E0A-4D7B-8836-4366C5D6E05C}" dt="2022-06-13T12:53:10.489" v="24" actId="20577"/>
          <ac:spMkLst>
            <pc:docMk/>
            <pc:sldMk cId="1952053055" sldId="281"/>
            <ac:spMk id="2" creationId="{633023CE-E7D2-4EC0-8F54-27A74629F5BD}"/>
          </ac:spMkLst>
        </pc:spChg>
      </pc:sldChg>
    </pc:docChg>
  </pc:docChgLst>
  <pc:docChgLst>
    <pc:chgData name="Juryšek Michal" userId="e3a16739-90b8-4798-8255-ed6cb6d05e34" providerId="ADAL" clId="{41B4DCA9-7AB6-42FB-BF6D-F14A51E68EED}"/>
    <pc:docChg chg="custSel delSld modSld">
      <pc:chgData name="Juryšek Michal" userId="e3a16739-90b8-4798-8255-ed6cb6d05e34" providerId="ADAL" clId="{41B4DCA9-7AB6-42FB-BF6D-F14A51E68EED}" dt="2022-06-10T07:50:08.850" v="4957" actId="20577"/>
      <pc:docMkLst>
        <pc:docMk/>
      </pc:docMkLst>
      <pc:sldChg chg="modSp">
        <pc:chgData name="Juryšek Michal" userId="e3a16739-90b8-4798-8255-ed6cb6d05e34" providerId="ADAL" clId="{41B4DCA9-7AB6-42FB-BF6D-F14A51E68EED}" dt="2022-06-10T07:12:10.156" v="1698" actId="20577"/>
        <pc:sldMkLst>
          <pc:docMk/>
          <pc:sldMk cId="2290801970" sldId="257"/>
        </pc:sldMkLst>
        <pc:spChg chg="mod">
          <ac:chgData name="Juryšek Michal" userId="e3a16739-90b8-4798-8255-ed6cb6d05e34" providerId="ADAL" clId="{41B4DCA9-7AB6-42FB-BF6D-F14A51E68EED}" dt="2022-06-08T14:49:01.129" v="500" actId="313"/>
          <ac:spMkLst>
            <pc:docMk/>
            <pc:sldMk cId="2290801970" sldId="257"/>
            <ac:spMk id="2" creationId="{F7A5732F-31D6-4262-9D8C-E5A6D3679C74}"/>
          </ac:spMkLst>
        </pc:spChg>
        <pc:spChg chg="mod">
          <ac:chgData name="Juryšek Michal" userId="e3a16739-90b8-4798-8255-ed6cb6d05e34" providerId="ADAL" clId="{41B4DCA9-7AB6-42FB-BF6D-F14A51E68EED}" dt="2022-06-10T07:12:10.156" v="1698" actId="20577"/>
          <ac:spMkLst>
            <pc:docMk/>
            <pc:sldMk cId="2290801970" sldId="257"/>
            <ac:spMk id="3" creationId="{F9899984-A248-49FA-8DD9-8EF8C83578DE}"/>
          </ac:spMkLst>
        </pc:spChg>
      </pc:sldChg>
      <pc:sldChg chg="modSp">
        <pc:chgData name="Juryšek Michal" userId="e3a16739-90b8-4798-8255-ed6cb6d05e34" providerId="ADAL" clId="{41B4DCA9-7AB6-42FB-BF6D-F14A51E68EED}" dt="2022-06-08T09:00:45.964" v="130" actId="20577"/>
        <pc:sldMkLst>
          <pc:docMk/>
          <pc:sldMk cId="346609049" sldId="258"/>
        </pc:sldMkLst>
        <pc:spChg chg="mod">
          <ac:chgData name="Juryšek Michal" userId="e3a16739-90b8-4798-8255-ed6cb6d05e34" providerId="ADAL" clId="{41B4DCA9-7AB6-42FB-BF6D-F14A51E68EED}" dt="2022-06-08T09:00:28.249" v="110" actId="122"/>
          <ac:spMkLst>
            <pc:docMk/>
            <pc:sldMk cId="346609049" sldId="258"/>
            <ac:spMk id="2" creationId="{8B7BCD3C-125E-4C97-B17A-5A59AB0CD6CF}"/>
          </ac:spMkLst>
        </pc:spChg>
        <pc:spChg chg="mod">
          <ac:chgData name="Juryšek Michal" userId="e3a16739-90b8-4798-8255-ed6cb6d05e34" providerId="ADAL" clId="{41B4DCA9-7AB6-42FB-BF6D-F14A51E68EED}" dt="2022-06-08T09:00:17.348" v="108" actId="122"/>
          <ac:spMkLst>
            <pc:docMk/>
            <pc:sldMk cId="346609049" sldId="258"/>
            <ac:spMk id="3" creationId="{117A5578-DB52-4442-95F3-15A8D8EA36E1}"/>
          </ac:spMkLst>
        </pc:spChg>
        <pc:spChg chg="mod">
          <ac:chgData name="Juryšek Michal" userId="e3a16739-90b8-4798-8255-ed6cb6d05e34" providerId="ADAL" clId="{41B4DCA9-7AB6-42FB-BF6D-F14A51E68EED}" dt="2022-06-08T09:00:37.131" v="120" actId="20577"/>
          <ac:spMkLst>
            <pc:docMk/>
            <pc:sldMk cId="346609049" sldId="258"/>
            <ac:spMk id="5" creationId="{84671A28-CCAD-49F6-9605-DC758606F96B}"/>
          </ac:spMkLst>
        </pc:spChg>
        <pc:spChg chg="mod">
          <ac:chgData name="Juryšek Michal" userId="e3a16739-90b8-4798-8255-ed6cb6d05e34" providerId="ADAL" clId="{41B4DCA9-7AB6-42FB-BF6D-F14A51E68EED}" dt="2022-06-08T09:00:45.964" v="130" actId="20577"/>
          <ac:spMkLst>
            <pc:docMk/>
            <pc:sldMk cId="346609049" sldId="258"/>
            <ac:spMk id="6" creationId="{96CD30AF-8179-4F75-B451-915EDF12A0EC}"/>
          </ac:spMkLst>
        </pc:spChg>
      </pc:sldChg>
      <pc:sldChg chg="modSp">
        <pc:chgData name="Juryšek Michal" userId="e3a16739-90b8-4798-8255-ed6cb6d05e34" providerId="ADAL" clId="{41B4DCA9-7AB6-42FB-BF6D-F14A51E68EED}" dt="2022-06-08T14:58:47.687" v="1645" actId="255"/>
        <pc:sldMkLst>
          <pc:docMk/>
          <pc:sldMk cId="2095395328" sldId="259"/>
        </pc:sldMkLst>
        <pc:spChg chg="mod">
          <ac:chgData name="Juryšek Michal" userId="e3a16739-90b8-4798-8255-ed6cb6d05e34" providerId="ADAL" clId="{41B4DCA9-7AB6-42FB-BF6D-F14A51E68EED}" dt="2022-06-08T14:56:50.595" v="1422" actId="313"/>
          <ac:spMkLst>
            <pc:docMk/>
            <pc:sldMk cId="2095395328" sldId="259"/>
            <ac:spMk id="2" creationId="{8C8B81EC-1DB0-450C-A1FF-B790A5845391}"/>
          </ac:spMkLst>
        </pc:spChg>
        <pc:spChg chg="mod">
          <ac:chgData name="Juryšek Michal" userId="e3a16739-90b8-4798-8255-ed6cb6d05e34" providerId="ADAL" clId="{41B4DCA9-7AB6-42FB-BF6D-F14A51E68EED}" dt="2022-06-08T14:58:47.687" v="1645" actId="255"/>
          <ac:spMkLst>
            <pc:docMk/>
            <pc:sldMk cId="2095395328" sldId="259"/>
            <ac:spMk id="3" creationId="{18C794B0-41CB-439D-94D4-7FF0D82137FB}"/>
          </ac:spMkLst>
        </pc:spChg>
      </pc:sldChg>
      <pc:sldChg chg="addSp delSp modSp">
        <pc:chgData name="Juryšek Michal" userId="e3a16739-90b8-4798-8255-ed6cb6d05e34" providerId="ADAL" clId="{41B4DCA9-7AB6-42FB-BF6D-F14A51E68EED}" dt="2022-06-08T15:11:01.164" v="1686" actId="14100"/>
        <pc:sldMkLst>
          <pc:docMk/>
          <pc:sldMk cId="2531856674" sldId="260"/>
        </pc:sldMkLst>
        <pc:spChg chg="mod">
          <ac:chgData name="Juryšek Michal" userId="e3a16739-90b8-4798-8255-ed6cb6d05e34" providerId="ADAL" clId="{41B4DCA9-7AB6-42FB-BF6D-F14A51E68EED}" dt="2022-06-08T15:07:23.087" v="1679" actId="313"/>
          <ac:spMkLst>
            <pc:docMk/>
            <pc:sldMk cId="2531856674" sldId="260"/>
            <ac:spMk id="2" creationId="{00AF68C3-DC40-462F-9FD2-565F8A95E5F1}"/>
          </ac:spMkLst>
        </pc:spChg>
        <pc:spChg chg="del">
          <ac:chgData name="Juryšek Michal" userId="e3a16739-90b8-4798-8255-ed6cb6d05e34" providerId="ADAL" clId="{41B4DCA9-7AB6-42FB-BF6D-F14A51E68EED}" dt="2022-06-08T15:10:38.190" v="1680" actId="931"/>
          <ac:spMkLst>
            <pc:docMk/>
            <pc:sldMk cId="2531856674" sldId="260"/>
            <ac:spMk id="3" creationId="{C404AC14-8562-4E5F-BB90-F4E9C943BFE6}"/>
          </ac:spMkLst>
        </pc:spChg>
        <pc:spChg chg="add mod">
          <ac:chgData name="Juryšek Michal" userId="e3a16739-90b8-4798-8255-ed6cb6d05e34" providerId="ADAL" clId="{41B4DCA9-7AB6-42FB-BF6D-F14A51E68EED}" dt="2022-06-08T15:10:53.699" v="1684" actId="14100"/>
          <ac:spMkLst>
            <pc:docMk/>
            <pc:sldMk cId="2531856674" sldId="260"/>
            <ac:spMk id="7" creationId="{D0653CCB-31CA-4A6C-899B-D68D69C18BAF}"/>
          </ac:spMkLst>
        </pc:spChg>
        <pc:picChg chg="add mod">
          <ac:chgData name="Juryšek Michal" userId="e3a16739-90b8-4798-8255-ed6cb6d05e34" providerId="ADAL" clId="{41B4DCA9-7AB6-42FB-BF6D-F14A51E68EED}" dt="2022-06-08T15:11:01.164" v="1686" actId="14100"/>
          <ac:picMkLst>
            <pc:docMk/>
            <pc:sldMk cId="2531856674" sldId="260"/>
            <ac:picMk id="6" creationId="{8C076749-F919-448E-B11C-E85E42FE36AD}"/>
          </ac:picMkLst>
        </pc:picChg>
      </pc:sldChg>
      <pc:sldChg chg="modSp">
        <pc:chgData name="Juryšek Michal" userId="e3a16739-90b8-4798-8255-ed6cb6d05e34" providerId="ADAL" clId="{41B4DCA9-7AB6-42FB-BF6D-F14A51E68EED}" dt="2022-06-10T07:24:42.386" v="2693" actId="20577"/>
        <pc:sldMkLst>
          <pc:docMk/>
          <pc:sldMk cId="20063310" sldId="261"/>
        </pc:sldMkLst>
        <pc:spChg chg="mod">
          <ac:chgData name="Juryšek Michal" userId="e3a16739-90b8-4798-8255-ed6cb6d05e34" providerId="ADAL" clId="{41B4DCA9-7AB6-42FB-BF6D-F14A51E68EED}" dt="2022-06-10T07:08:03.716" v="1689"/>
          <ac:spMkLst>
            <pc:docMk/>
            <pc:sldMk cId="20063310" sldId="261"/>
            <ac:spMk id="2" creationId="{0DF035A7-BDDF-47BD-B6E8-AA51312DF861}"/>
          </ac:spMkLst>
        </pc:spChg>
        <pc:spChg chg="mod">
          <ac:chgData name="Juryšek Michal" userId="e3a16739-90b8-4798-8255-ed6cb6d05e34" providerId="ADAL" clId="{41B4DCA9-7AB6-42FB-BF6D-F14A51E68EED}" dt="2022-06-10T07:24:42.386" v="2693" actId="20577"/>
          <ac:spMkLst>
            <pc:docMk/>
            <pc:sldMk cId="20063310" sldId="261"/>
            <ac:spMk id="3" creationId="{54A34CFF-29E0-4FA0-9EBF-CE300ACD911D}"/>
          </ac:spMkLst>
        </pc:spChg>
      </pc:sldChg>
      <pc:sldChg chg="modSp">
        <pc:chgData name="Juryšek Michal" userId="e3a16739-90b8-4798-8255-ed6cb6d05e34" providerId="ADAL" clId="{41B4DCA9-7AB6-42FB-BF6D-F14A51E68EED}" dt="2022-06-10T07:08:21.668" v="1691" actId="1076"/>
        <pc:sldMkLst>
          <pc:docMk/>
          <pc:sldMk cId="637817961" sldId="262"/>
        </pc:sldMkLst>
        <pc:spChg chg="mod">
          <ac:chgData name="Juryšek Michal" userId="e3a16739-90b8-4798-8255-ed6cb6d05e34" providerId="ADAL" clId="{41B4DCA9-7AB6-42FB-BF6D-F14A51E68EED}" dt="2022-06-08T14:54:42.506" v="1162" actId="27636"/>
          <ac:spMkLst>
            <pc:docMk/>
            <pc:sldMk cId="637817961" sldId="262"/>
            <ac:spMk id="2" creationId="{723A1F4C-268B-4E69-B633-FEDA4D12798C}"/>
          </ac:spMkLst>
        </pc:spChg>
        <pc:spChg chg="mod">
          <ac:chgData name="Juryšek Michal" userId="e3a16739-90b8-4798-8255-ed6cb6d05e34" providerId="ADAL" clId="{41B4DCA9-7AB6-42FB-BF6D-F14A51E68EED}" dt="2022-06-10T07:08:21.668" v="1691" actId="1076"/>
          <ac:spMkLst>
            <pc:docMk/>
            <pc:sldMk cId="637817961" sldId="262"/>
            <ac:spMk id="3" creationId="{510ADCD0-2BAE-4440-9B1B-64C5DCABC433}"/>
          </ac:spMkLst>
        </pc:spChg>
      </pc:sldChg>
      <pc:sldChg chg="modSp">
        <pc:chgData name="Juryšek Michal" userId="e3a16739-90b8-4798-8255-ed6cb6d05e34" providerId="ADAL" clId="{41B4DCA9-7AB6-42FB-BF6D-F14A51E68EED}" dt="2022-06-10T07:28:39.368" v="3113" actId="255"/>
        <pc:sldMkLst>
          <pc:docMk/>
          <pc:sldMk cId="2608038290" sldId="263"/>
        </pc:sldMkLst>
        <pc:spChg chg="mod">
          <ac:chgData name="Juryšek Michal" userId="e3a16739-90b8-4798-8255-ed6cb6d05e34" providerId="ADAL" clId="{41B4DCA9-7AB6-42FB-BF6D-F14A51E68EED}" dt="2022-06-10T07:08:07.343" v="1690"/>
          <ac:spMkLst>
            <pc:docMk/>
            <pc:sldMk cId="2608038290" sldId="263"/>
            <ac:spMk id="2" creationId="{BF1A7714-9C07-4FB2-B3F4-0279DBA15048}"/>
          </ac:spMkLst>
        </pc:spChg>
        <pc:spChg chg="mod">
          <ac:chgData name="Juryšek Michal" userId="e3a16739-90b8-4798-8255-ed6cb6d05e34" providerId="ADAL" clId="{41B4DCA9-7AB6-42FB-BF6D-F14A51E68EED}" dt="2022-06-10T07:28:39.368" v="3113" actId="255"/>
          <ac:spMkLst>
            <pc:docMk/>
            <pc:sldMk cId="2608038290" sldId="263"/>
            <ac:spMk id="3" creationId="{2BE8F2D3-0E44-4621-AEEF-548AA3087CA1}"/>
          </ac:spMkLst>
        </pc:spChg>
      </pc:sldChg>
      <pc:sldChg chg="addSp delSp modSp">
        <pc:chgData name="Juryšek Michal" userId="e3a16739-90b8-4798-8255-ed6cb6d05e34" providerId="ADAL" clId="{41B4DCA9-7AB6-42FB-BF6D-F14A51E68EED}" dt="2022-06-08T14:48:31.181" v="471" actId="20577"/>
        <pc:sldMkLst>
          <pc:docMk/>
          <pc:sldMk cId="541507586" sldId="264"/>
        </pc:sldMkLst>
        <pc:spChg chg="del">
          <ac:chgData name="Juryšek Michal" userId="e3a16739-90b8-4798-8255-ed6cb6d05e34" providerId="ADAL" clId="{41B4DCA9-7AB6-42FB-BF6D-F14A51E68EED}" dt="2022-06-08T14:44:48.227" v="131"/>
          <ac:spMkLst>
            <pc:docMk/>
            <pc:sldMk cId="541507586" sldId="264"/>
            <ac:spMk id="2" creationId="{53275B99-C78B-48AF-B426-B234FA40906E}"/>
          </ac:spMkLst>
        </pc:spChg>
        <pc:spChg chg="del">
          <ac:chgData name="Juryšek Michal" userId="e3a16739-90b8-4798-8255-ed6cb6d05e34" providerId="ADAL" clId="{41B4DCA9-7AB6-42FB-BF6D-F14A51E68EED}" dt="2022-06-08T14:44:48.227" v="131"/>
          <ac:spMkLst>
            <pc:docMk/>
            <pc:sldMk cId="541507586" sldId="264"/>
            <ac:spMk id="3" creationId="{D92EA92A-618A-4A2E-AC93-DE6BC3D84441}"/>
          </ac:spMkLst>
        </pc:spChg>
        <pc:spChg chg="add mod">
          <ac:chgData name="Juryšek Michal" userId="e3a16739-90b8-4798-8255-ed6cb6d05e34" providerId="ADAL" clId="{41B4DCA9-7AB6-42FB-BF6D-F14A51E68EED}" dt="2022-06-08T14:45:02.358" v="133" actId="27636"/>
          <ac:spMkLst>
            <pc:docMk/>
            <pc:sldMk cId="541507586" sldId="264"/>
            <ac:spMk id="5" creationId="{8EF5C14E-2BA2-41AD-83B2-8745BAAC3DD6}"/>
          </ac:spMkLst>
        </pc:spChg>
        <pc:spChg chg="add mod">
          <ac:chgData name="Juryšek Michal" userId="e3a16739-90b8-4798-8255-ed6cb6d05e34" providerId="ADAL" clId="{41B4DCA9-7AB6-42FB-BF6D-F14A51E68EED}" dt="2022-06-08T14:48:31.181" v="471" actId="20577"/>
          <ac:spMkLst>
            <pc:docMk/>
            <pc:sldMk cId="541507586" sldId="264"/>
            <ac:spMk id="6" creationId="{1DC93EAB-9269-4F19-AE9E-B0F2E1A611DB}"/>
          </ac:spMkLst>
        </pc:spChg>
      </pc:sldChg>
      <pc:sldChg chg="modSp">
        <pc:chgData name="Juryšek Michal" userId="e3a16739-90b8-4798-8255-ed6cb6d05e34" providerId="ADAL" clId="{41B4DCA9-7AB6-42FB-BF6D-F14A51E68EED}" dt="2022-06-10T07:14:18.434" v="1939" actId="255"/>
        <pc:sldMkLst>
          <pc:docMk/>
          <pc:sldMk cId="2106774010" sldId="265"/>
        </pc:sldMkLst>
        <pc:spChg chg="mod">
          <ac:chgData name="Juryšek Michal" userId="e3a16739-90b8-4798-8255-ed6cb6d05e34" providerId="ADAL" clId="{41B4DCA9-7AB6-42FB-BF6D-F14A51E68EED}" dt="2022-06-10T07:07:02.768" v="1687"/>
          <ac:spMkLst>
            <pc:docMk/>
            <pc:sldMk cId="2106774010" sldId="265"/>
            <ac:spMk id="2" creationId="{7FC31444-0031-463E-8900-0A3B801C3DA7}"/>
          </ac:spMkLst>
        </pc:spChg>
        <pc:spChg chg="mod">
          <ac:chgData name="Juryšek Michal" userId="e3a16739-90b8-4798-8255-ed6cb6d05e34" providerId="ADAL" clId="{41B4DCA9-7AB6-42FB-BF6D-F14A51E68EED}" dt="2022-06-10T07:14:18.434" v="1939" actId="255"/>
          <ac:spMkLst>
            <pc:docMk/>
            <pc:sldMk cId="2106774010" sldId="265"/>
            <ac:spMk id="3" creationId="{73C902D7-4D37-40C1-AAB6-2CCB2980A22B}"/>
          </ac:spMkLst>
        </pc:spChg>
      </pc:sldChg>
      <pc:sldChg chg="modSp">
        <pc:chgData name="Juryšek Michal" userId="e3a16739-90b8-4798-8255-ed6cb6d05e34" providerId="ADAL" clId="{41B4DCA9-7AB6-42FB-BF6D-F14A51E68EED}" dt="2022-06-10T07:16:53.638" v="2140" actId="255"/>
        <pc:sldMkLst>
          <pc:docMk/>
          <pc:sldMk cId="2261295720" sldId="266"/>
        </pc:sldMkLst>
        <pc:spChg chg="mod">
          <ac:chgData name="Juryšek Michal" userId="e3a16739-90b8-4798-8255-ed6cb6d05e34" providerId="ADAL" clId="{41B4DCA9-7AB6-42FB-BF6D-F14A51E68EED}" dt="2022-06-10T07:07:46.047" v="1688"/>
          <ac:spMkLst>
            <pc:docMk/>
            <pc:sldMk cId="2261295720" sldId="266"/>
            <ac:spMk id="2" creationId="{0E349316-AD5B-48DE-86EF-C70126349E50}"/>
          </ac:spMkLst>
        </pc:spChg>
        <pc:spChg chg="mod">
          <ac:chgData name="Juryšek Michal" userId="e3a16739-90b8-4798-8255-ed6cb6d05e34" providerId="ADAL" clId="{41B4DCA9-7AB6-42FB-BF6D-F14A51E68EED}" dt="2022-06-10T07:16:53.638" v="2140" actId="255"/>
          <ac:spMkLst>
            <pc:docMk/>
            <pc:sldMk cId="2261295720" sldId="266"/>
            <ac:spMk id="3" creationId="{286B946B-7733-4508-AB89-CB3029FC399A}"/>
          </ac:spMkLst>
        </pc:spChg>
      </pc:sldChg>
      <pc:sldChg chg="modSp">
        <pc:chgData name="Juryšek Michal" userId="e3a16739-90b8-4798-8255-ed6cb6d05e34" providerId="ADAL" clId="{41B4DCA9-7AB6-42FB-BF6D-F14A51E68EED}" dt="2022-06-10T07:32:10.621" v="3372" actId="255"/>
        <pc:sldMkLst>
          <pc:docMk/>
          <pc:sldMk cId="2005624968" sldId="267"/>
        </pc:sldMkLst>
        <pc:spChg chg="mod">
          <ac:chgData name="Juryšek Michal" userId="e3a16739-90b8-4798-8255-ed6cb6d05e34" providerId="ADAL" clId="{41B4DCA9-7AB6-42FB-BF6D-F14A51E68EED}" dt="2022-06-10T07:09:04.161" v="1695" actId="255"/>
          <ac:spMkLst>
            <pc:docMk/>
            <pc:sldMk cId="2005624968" sldId="267"/>
            <ac:spMk id="2" creationId="{C3ABF786-5160-4914-84F1-963E0677E425}"/>
          </ac:spMkLst>
        </pc:spChg>
        <pc:spChg chg="mod">
          <ac:chgData name="Juryšek Michal" userId="e3a16739-90b8-4798-8255-ed6cb6d05e34" providerId="ADAL" clId="{41B4DCA9-7AB6-42FB-BF6D-F14A51E68EED}" dt="2022-06-10T07:32:10.621" v="3372" actId="255"/>
          <ac:spMkLst>
            <pc:docMk/>
            <pc:sldMk cId="2005624968" sldId="267"/>
            <ac:spMk id="3" creationId="{55DBD470-C3E9-4CFC-AF55-7B8F46E66702}"/>
          </ac:spMkLst>
        </pc:spChg>
      </pc:sldChg>
      <pc:sldChg chg="modSp">
        <pc:chgData name="Juryšek Michal" userId="e3a16739-90b8-4798-8255-ed6cb6d05e34" providerId="ADAL" clId="{41B4DCA9-7AB6-42FB-BF6D-F14A51E68EED}" dt="2022-06-10T07:36:40.635" v="3791" actId="255"/>
        <pc:sldMkLst>
          <pc:docMk/>
          <pc:sldMk cId="1623898589" sldId="268"/>
        </pc:sldMkLst>
        <pc:spChg chg="mod">
          <ac:chgData name="Juryšek Michal" userId="e3a16739-90b8-4798-8255-ed6cb6d05e34" providerId="ADAL" clId="{41B4DCA9-7AB6-42FB-BF6D-F14A51E68EED}" dt="2022-06-10T07:08:51.884" v="1694" actId="255"/>
          <ac:spMkLst>
            <pc:docMk/>
            <pc:sldMk cId="1623898589" sldId="268"/>
            <ac:spMk id="2" creationId="{6825534F-67A1-4292-A609-C835D0EF7F2F}"/>
          </ac:spMkLst>
        </pc:spChg>
        <pc:spChg chg="mod">
          <ac:chgData name="Juryšek Michal" userId="e3a16739-90b8-4798-8255-ed6cb6d05e34" providerId="ADAL" clId="{41B4DCA9-7AB6-42FB-BF6D-F14A51E68EED}" dt="2022-06-10T07:36:40.635" v="3791" actId="255"/>
          <ac:spMkLst>
            <pc:docMk/>
            <pc:sldMk cId="1623898589" sldId="268"/>
            <ac:spMk id="3" creationId="{3A5A51AC-D6B2-4D25-A574-504E0C102668}"/>
          </ac:spMkLst>
        </pc:spChg>
      </pc:sldChg>
      <pc:sldChg chg="modSp">
        <pc:chgData name="Juryšek Michal" userId="e3a16739-90b8-4798-8255-ed6cb6d05e34" providerId="ADAL" clId="{41B4DCA9-7AB6-42FB-BF6D-F14A51E68EED}" dt="2022-06-10T07:40:52.304" v="4117" actId="20577"/>
        <pc:sldMkLst>
          <pc:docMk/>
          <pc:sldMk cId="1125077933" sldId="269"/>
        </pc:sldMkLst>
        <pc:spChg chg="mod">
          <ac:chgData name="Juryšek Michal" userId="e3a16739-90b8-4798-8255-ed6cb6d05e34" providerId="ADAL" clId="{41B4DCA9-7AB6-42FB-BF6D-F14A51E68EED}" dt="2022-06-10T07:09:25.197" v="1697" actId="255"/>
          <ac:spMkLst>
            <pc:docMk/>
            <pc:sldMk cId="1125077933" sldId="269"/>
            <ac:spMk id="2" creationId="{C6FDF8DD-EB3A-4954-884E-18E7B1658106}"/>
          </ac:spMkLst>
        </pc:spChg>
        <pc:spChg chg="mod">
          <ac:chgData name="Juryšek Michal" userId="e3a16739-90b8-4798-8255-ed6cb6d05e34" providerId="ADAL" clId="{41B4DCA9-7AB6-42FB-BF6D-F14A51E68EED}" dt="2022-06-10T07:40:52.304" v="4117" actId="20577"/>
          <ac:spMkLst>
            <pc:docMk/>
            <pc:sldMk cId="1125077933" sldId="269"/>
            <ac:spMk id="3" creationId="{C1963FD2-45E4-4183-A571-4355AE9D0327}"/>
          </ac:spMkLst>
        </pc:spChg>
      </pc:sldChg>
      <pc:sldChg chg="del">
        <pc:chgData name="Juryšek Michal" userId="e3a16739-90b8-4798-8255-ed6cb6d05e34" providerId="ADAL" clId="{41B4DCA9-7AB6-42FB-BF6D-F14A51E68EED}" dt="2022-06-10T07:45:04.510" v="4554" actId="2696"/>
        <pc:sldMkLst>
          <pc:docMk/>
          <pc:sldMk cId="2580412693" sldId="270"/>
        </pc:sldMkLst>
      </pc:sldChg>
      <pc:sldChg chg="del">
        <pc:chgData name="Juryšek Michal" userId="e3a16739-90b8-4798-8255-ed6cb6d05e34" providerId="ADAL" clId="{41B4DCA9-7AB6-42FB-BF6D-F14A51E68EED}" dt="2022-06-10T07:45:07.811" v="4555" actId="2696"/>
        <pc:sldMkLst>
          <pc:docMk/>
          <pc:sldMk cId="3081400664" sldId="271"/>
        </pc:sldMkLst>
      </pc:sldChg>
      <pc:sldChg chg="modSp">
        <pc:chgData name="Juryšek Michal" userId="e3a16739-90b8-4798-8255-ed6cb6d05e34" providerId="ADAL" clId="{41B4DCA9-7AB6-42FB-BF6D-F14A51E68EED}" dt="2022-06-10T07:44:56.097" v="4553" actId="20577"/>
        <pc:sldMkLst>
          <pc:docMk/>
          <pc:sldMk cId="3574272090" sldId="272"/>
        </pc:sldMkLst>
        <pc:spChg chg="mod">
          <ac:chgData name="Juryšek Michal" userId="e3a16739-90b8-4798-8255-ed6cb6d05e34" providerId="ADAL" clId="{41B4DCA9-7AB6-42FB-BF6D-F14A51E68EED}" dt="2022-06-10T07:41:15.254" v="4119" actId="255"/>
          <ac:spMkLst>
            <pc:docMk/>
            <pc:sldMk cId="3574272090" sldId="272"/>
            <ac:spMk id="2" creationId="{A16799FA-5189-4FB6-884E-851E883E7758}"/>
          </ac:spMkLst>
        </pc:spChg>
        <pc:spChg chg="mod">
          <ac:chgData name="Juryšek Michal" userId="e3a16739-90b8-4798-8255-ed6cb6d05e34" providerId="ADAL" clId="{41B4DCA9-7AB6-42FB-BF6D-F14A51E68EED}" dt="2022-06-10T07:44:56.097" v="4553" actId="20577"/>
          <ac:spMkLst>
            <pc:docMk/>
            <pc:sldMk cId="3574272090" sldId="272"/>
            <ac:spMk id="3" creationId="{9697BAE4-7B62-4DA0-9841-F65FE86381B6}"/>
          </ac:spMkLst>
        </pc:spChg>
      </pc:sldChg>
      <pc:sldChg chg="modSp">
        <pc:chgData name="Juryšek Michal" userId="e3a16739-90b8-4798-8255-ed6cb6d05e34" providerId="ADAL" clId="{41B4DCA9-7AB6-42FB-BF6D-F14A51E68EED}" dt="2022-06-10T07:47:25.711" v="4720" actId="255"/>
        <pc:sldMkLst>
          <pc:docMk/>
          <pc:sldMk cId="3984397170" sldId="273"/>
        </pc:sldMkLst>
        <pc:spChg chg="mod">
          <ac:chgData name="Juryšek Michal" userId="e3a16739-90b8-4798-8255-ed6cb6d05e34" providerId="ADAL" clId="{41B4DCA9-7AB6-42FB-BF6D-F14A51E68EED}" dt="2022-06-10T07:46:01.396" v="4556"/>
          <ac:spMkLst>
            <pc:docMk/>
            <pc:sldMk cId="3984397170" sldId="273"/>
            <ac:spMk id="2" creationId="{A2D98D88-54BA-466A-A107-E4E8C23E75FF}"/>
          </ac:spMkLst>
        </pc:spChg>
        <pc:spChg chg="mod">
          <ac:chgData name="Juryšek Michal" userId="e3a16739-90b8-4798-8255-ed6cb6d05e34" providerId="ADAL" clId="{41B4DCA9-7AB6-42FB-BF6D-F14A51E68EED}" dt="2022-06-10T07:47:25.711" v="4720" actId="255"/>
          <ac:spMkLst>
            <pc:docMk/>
            <pc:sldMk cId="3984397170" sldId="273"/>
            <ac:spMk id="3" creationId="{262FBFB4-929C-4416-B1D4-851CAE09CFFA}"/>
          </ac:spMkLst>
        </pc:spChg>
      </pc:sldChg>
      <pc:sldChg chg="modSp">
        <pc:chgData name="Juryšek Michal" userId="e3a16739-90b8-4798-8255-ed6cb6d05e34" providerId="ADAL" clId="{41B4DCA9-7AB6-42FB-BF6D-F14A51E68EED}" dt="2022-06-10T07:48:36.066" v="4832" actId="14100"/>
        <pc:sldMkLst>
          <pc:docMk/>
          <pc:sldMk cId="3871324235" sldId="274"/>
        </pc:sldMkLst>
        <pc:spChg chg="mod">
          <ac:chgData name="Juryšek Michal" userId="e3a16739-90b8-4798-8255-ed6cb6d05e34" providerId="ADAL" clId="{41B4DCA9-7AB6-42FB-BF6D-F14A51E68EED}" dt="2022-06-10T07:46:05.141" v="4557"/>
          <ac:spMkLst>
            <pc:docMk/>
            <pc:sldMk cId="3871324235" sldId="274"/>
            <ac:spMk id="2" creationId="{7B84DFCF-5536-4903-97DA-B46ACC2886D5}"/>
          </ac:spMkLst>
        </pc:spChg>
        <pc:spChg chg="mod">
          <ac:chgData name="Juryšek Michal" userId="e3a16739-90b8-4798-8255-ed6cb6d05e34" providerId="ADAL" clId="{41B4DCA9-7AB6-42FB-BF6D-F14A51E68EED}" dt="2022-06-10T07:48:36.066" v="4832" actId="14100"/>
          <ac:spMkLst>
            <pc:docMk/>
            <pc:sldMk cId="3871324235" sldId="274"/>
            <ac:spMk id="3" creationId="{9737C375-132B-45B2-8C82-B7DFFD78BB65}"/>
          </ac:spMkLst>
        </pc:spChg>
      </pc:sldChg>
      <pc:sldChg chg="modSp">
        <pc:chgData name="Juryšek Michal" userId="e3a16739-90b8-4798-8255-ed6cb6d05e34" providerId="ADAL" clId="{41B4DCA9-7AB6-42FB-BF6D-F14A51E68EED}" dt="2022-06-10T07:48:55.931" v="4856" actId="20577"/>
        <pc:sldMkLst>
          <pc:docMk/>
          <pc:sldMk cId="111559653" sldId="275"/>
        </pc:sldMkLst>
        <pc:spChg chg="mod">
          <ac:chgData name="Juryšek Michal" userId="e3a16739-90b8-4798-8255-ed6cb6d05e34" providerId="ADAL" clId="{41B4DCA9-7AB6-42FB-BF6D-F14A51E68EED}" dt="2022-06-10T07:46:09.604" v="4558"/>
          <ac:spMkLst>
            <pc:docMk/>
            <pc:sldMk cId="111559653" sldId="275"/>
            <ac:spMk id="2" creationId="{D97B8795-D4AB-46B3-8F86-05AA28C11872}"/>
          </ac:spMkLst>
        </pc:spChg>
        <pc:spChg chg="mod">
          <ac:chgData name="Juryšek Michal" userId="e3a16739-90b8-4798-8255-ed6cb6d05e34" providerId="ADAL" clId="{41B4DCA9-7AB6-42FB-BF6D-F14A51E68EED}" dt="2022-06-10T07:48:55.931" v="4856" actId="20577"/>
          <ac:spMkLst>
            <pc:docMk/>
            <pc:sldMk cId="111559653" sldId="275"/>
            <ac:spMk id="3" creationId="{ACE3F0E9-0A84-4CE4-8190-D0410BA3C2D6}"/>
          </ac:spMkLst>
        </pc:spChg>
      </pc:sldChg>
      <pc:sldChg chg="modSp">
        <pc:chgData name="Juryšek Michal" userId="e3a16739-90b8-4798-8255-ed6cb6d05e34" providerId="ADAL" clId="{41B4DCA9-7AB6-42FB-BF6D-F14A51E68EED}" dt="2022-06-10T07:50:08.850" v="4957" actId="20577"/>
        <pc:sldMkLst>
          <pc:docMk/>
          <pc:sldMk cId="907048315" sldId="276"/>
        </pc:sldMkLst>
        <pc:spChg chg="mod">
          <ac:chgData name="Juryšek Michal" userId="e3a16739-90b8-4798-8255-ed6cb6d05e34" providerId="ADAL" clId="{41B4DCA9-7AB6-42FB-BF6D-F14A51E68EED}" dt="2022-06-10T07:49:07.584" v="4857"/>
          <ac:spMkLst>
            <pc:docMk/>
            <pc:sldMk cId="907048315" sldId="276"/>
            <ac:spMk id="2" creationId="{3B7B1A1F-D7D8-4187-BD49-EFA00E311F14}"/>
          </ac:spMkLst>
        </pc:spChg>
        <pc:spChg chg="mod">
          <ac:chgData name="Juryšek Michal" userId="e3a16739-90b8-4798-8255-ed6cb6d05e34" providerId="ADAL" clId="{41B4DCA9-7AB6-42FB-BF6D-F14A51E68EED}" dt="2022-06-10T07:50:08.850" v="4957" actId="20577"/>
          <ac:spMkLst>
            <pc:docMk/>
            <pc:sldMk cId="907048315" sldId="276"/>
            <ac:spMk id="3" creationId="{224FAF0E-D0BF-4874-BC9F-5D93EC32AA39}"/>
          </ac:spMkLst>
        </pc:spChg>
      </pc:sldChg>
      <pc:sldChg chg="modSp">
        <pc:chgData name="Juryšek Michal" userId="e3a16739-90b8-4798-8255-ed6cb6d05e34" providerId="ADAL" clId="{41B4DCA9-7AB6-42FB-BF6D-F14A51E68EED}" dt="2022-06-08T14:53:30.817" v="1057" actId="255"/>
        <pc:sldMkLst>
          <pc:docMk/>
          <pc:sldMk cId="1952053055" sldId="281"/>
        </pc:sldMkLst>
        <pc:spChg chg="mod">
          <ac:chgData name="Juryšek Michal" userId="e3a16739-90b8-4798-8255-ed6cb6d05e34" providerId="ADAL" clId="{41B4DCA9-7AB6-42FB-BF6D-F14A51E68EED}" dt="2022-06-08T14:51:33.643" v="822" actId="255"/>
          <ac:spMkLst>
            <pc:docMk/>
            <pc:sldMk cId="1952053055" sldId="281"/>
            <ac:spMk id="2" creationId="{633023CE-E7D2-4EC0-8F54-27A74629F5BD}"/>
          </ac:spMkLst>
        </pc:spChg>
        <pc:spChg chg="mod">
          <ac:chgData name="Juryšek Michal" userId="e3a16739-90b8-4798-8255-ed6cb6d05e34" providerId="ADAL" clId="{41B4DCA9-7AB6-42FB-BF6D-F14A51E68EED}" dt="2022-06-08T14:53:30.817" v="1057" actId="255"/>
          <ac:spMkLst>
            <pc:docMk/>
            <pc:sldMk cId="1952053055" sldId="281"/>
            <ac:spMk id="3" creationId="{1B4F1529-14C9-4B14-8442-873305FF7C30}"/>
          </ac:spMkLst>
        </pc:spChg>
      </pc:sldChg>
    </pc:docChg>
  </pc:docChgLst>
  <pc:docChgLst>
    <pc:chgData name="Sedláková Anna" userId="08aad577-449f-4149-ab4e-8e7535134c58" providerId="ADAL" clId="{BDC2D3FC-AEAE-4E82-8847-CEB17ED478FC}"/>
    <pc:docChg chg="modSld">
      <pc:chgData name="Sedláková Anna" userId="08aad577-449f-4149-ab4e-8e7535134c58" providerId="ADAL" clId="{BDC2D3FC-AEAE-4E82-8847-CEB17ED478FC}" dt="2023-11-01T08:39:00.244" v="45" actId="20577"/>
      <pc:docMkLst>
        <pc:docMk/>
      </pc:docMkLst>
      <pc:sldChg chg="modSp mod">
        <pc:chgData name="Sedláková Anna" userId="08aad577-449f-4149-ab4e-8e7535134c58" providerId="ADAL" clId="{BDC2D3FC-AEAE-4E82-8847-CEB17ED478FC}" dt="2023-11-01T08:38:26.521" v="25" actId="20577"/>
        <pc:sldMkLst>
          <pc:docMk/>
          <pc:sldMk cId="3264240905" sldId="259"/>
        </pc:sldMkLst>
        <pc:spChg chg="mod">
          <ac:chgData name="Sedláková Anna" userId="08aad577-449f-4149-ab4e-8e7535134c58" providerId="ADAL" clId="{BDC2D3FC-AEAE-4E82-8847-CEB17ED478FC}" dt="2023-11-01T08:38:26.521" v="25" actId="20577"/>
          <ac:spMkLst>
            <pc:docMk/>
            <pc:sldMk cId="3264240905" sldId="259"/>
            <ac:spMk id="3" creationId="{F9899984-A248-49FA-8DD9-8EF8C83578DE}"/>
          </ac:spMkLst>
        </pc:spChg>
      </pc:sldChg>
      <pc:sldChg chg="modSp mod">
        <pc:chgData name="Sedláková Anna" userId="08aad577-449f-4149-ab4e-8e7535134c58" providerId="ADAL" clId="{BDC2D3FC-AEAE-4E82-8847-CEB17ED478FC}" dt="2023-11-01T08:39:00.244" v="45" actId="20577"/>
        <pc:sldMkLst>
          <pc:docMk/>
          <pc:sldMk cId="2329394819" sldId="266"/>
        </pc:sldMkLst>
        <pc:spChg chg="mod">
          <ac:chgData name="Sedláková Anna" userId="08aad577-449f-4149-ab4e-8e7535134c58" providerId="ADAL" clId="{BDC2D3FC-AEAE-4E82-8847-CEB17ED478FC}" dt="2023-11-01T08:39:00.244" v="45" actId="20577"/>
          <ac:spMkLst>
            <pc:docMk/>
            <pc:sldMk cId="2329394819" sldId="266"/>
            <ac:spMk id="3" creationId="{F9899984-A248-49FA-8DD9-8EF8C83578DE}"/>
          </ac:spMkLst>
        </pc:spChg>
      </pc:sldChg>
    </pc:docChg>
  </pc:docChgLst>
  <pc:docChgLst>
    <pc:chgData name="Juryšek Michal" userId="e3a16739-90b8-4798-8255-ed6cb6d05e34" providerId="ADAL" clId="{1875D70C-7EC0-4ED6-B9C3-E8351454BEF5}"/>
    <pc:docChg chg="custSel modSld">
      <pc:chgData name="Juryšek Michal" userId="e3a16739-90b8-4798-8255-ed6cb6d05e34" providerId="ADAL" clId="{1875D70C-7EC0-4ED6-B9C3-E8351454BEF5}" dt="2022-06-13T14:13:07.674" v="493" actId="14100"/>
      <pc:docMkLst>
        <pc:docMk/>
      </pc:docMkLst>
      <pc:sldChg chg="modSp mod">
        <pc:chgData name="Juryšek Michal" userId="e3a16739-90b8-4798-8255-ed6cb6d05e34" providerId="ADAL" clId="{1875D70C-7EC0-4ED6-B9C3-E8351454BEF5}" dt="2022-06-13T13:00:27.236" v="12" actId="20577"/>
        <pc:sldMkLst>
          <pc:docMk/>
          <pc:sldMk cId="346609049" sldId="258"/>
        </pc:sldMkLst>
        <pc:spChg chg="mod">
          <ac:chgData name="Juryšek Michal" userId="e3a16739-90b8-4798-8255-ed6cb6d05e34" providerId="ADAL" clId="{1875D70C-7EC0-4ED6-B9C3-E8351454BEF5}" dt="2022-06-13T13:00:27.236" v="12" actId="20577"/>
          <ac:spMkLst>
            <pc:docMk/>
            <pc:sldMk cId="346609049" sldId="258"/>
            <ac:spMk id="3" creationId="{117A5578-DB52-4442-95F3-15A8D8EA36E1}"/>
          </ac:spMkLst>
        </pc:spChg>
      </pc:sldChg>
      <pc:sldChg chg="modSp mod">
        <pc:chgData name="Juryšek Michal" userId="e3a16739-90b8-4798-8255-ed6cb6d05e34" providerId="ADAL" clId="{1875D70C-7EC0-4ED6-B9C3-E8351454BEF5}" dt="2022-06-13T13:23:03.407" v="36" actId="20577"/>
        <pc:sldMkLst>
          <pc:docMk/>
          <pc:sldMk cId="20063310" sldId="261"/>
        </pc:sldMkLst>
        <pc:spChg chg="mod">
          <ac:chgData name="Juryšek Michal" userId="e3a16739-90b8-4798-8255-ed6cb6d05e34" providerId="ADAL" clId="{1875D70C-7EC0-4ED6-B9C3-E8351454BEF5}" dt="2022-06-13T13:23:03.407" v="36" actId="20577"/>
          <ac:spMkLst>
            <pc:docMk/>
            <pc:sldMk cId="20063310" sldId="261"/>
            <ac:spMk id="3" creationId="{54A34CFF-29E0-4FA0-9EBF-CE300ACD911D}"/>
          </ac:spMkLst>
        </pc:spChg>
      </pc:sldChg>
      <pc:sldChg chg="modSp mod">
        <pc:chgData name="Juryšek Michal" userId="e3a16739-90b8-4798-8255-ed6cb6d05e34" providerId="ADAL" clId="{1875D70C-7EC0-4ED6-B9C3-E8351454BEF5}" dt="2022-06-13T13:23:45.086" v="50" actId="313"/>
        <pc:sldMkLst>
          <pc:docMk/>
          <pc:sldMk cId="2608038290" sldId="263"/>
        </pc:sldMkLst>
        <pc:spChg chg="mod">
          <ac:chgData name="Juryšek Michal" userId="e3a16739-90b8-4798-8255-ed6cb6d05e34" providerId="ADAL" clId="{1875D70C-7EC0-4ED6-B9C3-E8351454BEF5}" dt="2022-06-13T13:23:19.574" v="38" actId="255"/>
          <ac:spMkLst>
            <pc:docMk/>
            <pc:sldMk cId="2608038290" sldId="263"/>
            <ac:spMk id="2" creationId="{BF1A7714-9C07-4FB2-B3F4-0279DBA15048}"/>
          </ac:spMkLst>
        </pc:spChg>
        <pc:spChg chg="mod">
          <ac:chgData name="Juryšek Michal" userId="e3a16739-90b8-4798-8255-ed6cb6d05e34" providerId="ADAL" clId="{1875D70C-7EC0-4ED6-B9C3-E8351454BEF5}" dt="2022-06-13T13:23:45.086" v="50" actId="313"/>
          <ac:spMkLst>
            <pc:docMk/>
            <pc:sldMk cId="2608038290" sldId="263"/>
            <ac:spMk id="3" creationId="{2BE8F2D3-0E44-4621-AEEF-548AA3087CA1}"/>
          </ac:spMkLst>
        </pc:spChg>
      </pc:sldChg>
      <pc:sldChg chg="modSp mod">
        <pc:chgData name="Juryšek Michal" userId="e3a16739-90b8-4798-8255-ed6cb6d05e34" providerId="ADAL" clId="{1875D70C-7EC0-4ED6-B9C3-E8351454BEF5}" dt="2022-06-13T13:23:55.814" v="51" actId="2711"/>
        <pc:sldMkLst>
          <pc:docMk/>
          <pc:sldMk cId="2005624968" sldId="267"/>
        </pc:sldMkLst>
        <pc:spChg chg="mod">
          <ac:chgData name="Juryšek Michal" userId="e3a16739-90b8-4798-8255-ed6cb6d05e34" providerId="ADAL" clId="{1875D70C-7EC0-4ED6-B9C3-E8351454BEF5}" dt="2022-06-13T13:23:55.814" v="51" actId="2711"/>
          <ac:spMkLst>
            <pc:docMk/>
            <pc:sldMk cId="2005624968" sldId="267"/>
            <ac:spMk id="2" creationId="{C3ABF786-5160-4914-84F1-963E0677E425}"/>
          </ac:spMkLst>
        </pc:spChg>
      </pc:sldChg>
      <pc:sldChg chg="modSp mod">
        <pc:chgData name="Juryšek Michal" userId="e3a16739-90b8-4798-8255-ed6cb6d05e34" providerId="ADAL" clId="{1875D70C-7EC0-4ED6-B9C3-E8351454BEF5}" dt="2022-06-13T13:27:20.552" v="58" actId="12"/>
        <pc:sldMkLst>
          <pc:docMk/>
          <pc:sldMk cId="1125077933" sldId="269"/>
        </pc:sldMkLst>
        <pc:spChg chg="mod">
          <ac:chgData name="Juryšek Michal" userId="e3a16739-90b8-4798-8255-ed6cb6d05e34" providerId="ADAL" clId="{1875D70C-7EC0-4ED6-B9C3-E8351454BEF5}" dt="2022-06-13T13:27:20.552" v="58" actId="12"/>
          <ac:spMkLst>
            <pc:docMk/>
            <pc:sldMk cId="1125077933" sldId="269"/>
            <ac:spMk id="3" creationId="{C1963FD2-45E4-4183-A571-4355AE9D0327}"/>
          </ac:spMkLst>
        </pc:spChg>
      </pc:sldChg>
      <pc:sldChg chg="addSp modSp mod">
        <pc:chgData name="Juryšek Michal" userId="e3a16739-90b8-4798-8255-ed6cb6d05e34" providerId="ADAL" clId="{1875D70C-7EC0-4ED6-B9C3-E8351454BEF5}" dt="2022-06-13T14:13:07.674" v="493" actId="14100"/>
        <pc:sldMkLst>
          <pc:docMk/>
          <pc:sldMk cId="707975688" sldId="278"/>
        </pc:sldMkLst>
        <pc:spChg chg="mod">
          <ac:chgData name="Juryšek Michal" userId="e3a16739-90b8-4798-8255-ed6cb6d05e34" providerId="ADAL" clId="{1875D70C-7EC0-4ED6-B9C3-E8351454BEF5}" dt="2022-06-13T14:10:49.363" v="469" actId="20577"/>
          <ac:spMkLst>
            <pc:docMk/>
            <pc:sldMk cId="707975688" sldId="278"/>
            <ac:spMk id="2" creationId="{E2F12A80-B09F-4E9A-B4BA-F0DF4833D47C}"/>
          </ac:spMkLst>
        </pc:spChg>
        <pc:spChg chg="mod">
          <ac:chgData name="Juryšek Michal" userId="e3a16739-90b8-4798-8255-ed6cb6d05e34" providerId="ADAL" clId="{1875D70C-7EC0-4ED6-B9C3-E8351454BEF5}" dt="2022-06-13T14:11:13.431" v="488" actId="20577"/>
          <ac:spMkLst>
            <pc:docMk/>
            <pc:sldMk cId="707975688" sldId="278"/>
            <ac:spMk id="3" creationId="{709D5C26-5B9D-4AB4-9C64-5C6F558A9DBC}"/>
          </ac:spMkLst>
        </pc:spChg>
        <pc:picChg chg="add mod">
          <ac:chgData name="Juryšek Michal" userId="e3a16739-90b8-4798-8255-ed6cb6d05e34" providerId="ADAL" clId="{1875D70C-7EC0-4ED6-B9C3-E8351454BEF5}" dt="2022-06-13T14:13:07.674" v="493" actId="14100"/>
          <ac:picMkLst>
            <pc:docMk/>
            <pc:sldMk cId="707975688" sldId="278"/>
            <ac:picMk id="6" creationId="{41D7CBA6-42BD-4758-8843-BD84F0FA9B7F}"/>
          </ac:picMkLst>
        </pc:picChg>
      </pc:sldChg>
      <pc:sldChg chg="addSp delSp modSp mod">
        <pc:chgData name="Juryšek Michal" userId="e3a16739-90b8-4798-8255-ed6cb6d05e34" providerId="ADAL" clId="{1875D70C-7EC0-4ED6-B9C3-E8351454BEF5}" dt="2022-06-13T14:06:09.850" v="88" actId="14100"/>
        <pc:sldMkLst>
          <pc:docMk/>
          <pc:sldMk cId="3522746902" sldId="279"/>
        </pc:sldMkLst>
        <pc:spChg chg="mod">
          <ac:chgData name="Juryšek Michal" userId="e3a16739-90b8-4798-8255-ed6cb6d05e34" providerId="ADAL" clId="{1875D70C-7EC0-4ED6-B9C3-E8351454BEF5}" dt="2022-06-13T14:03:15.554" v="84" actId="20577"/>
          <ac:spMkLst>
            <pc:docMk/>
            <pc:sldMk cId="3522746902" sldId="279"/>
            <ac:spMk id="2" creationId="{577D3865-B455-451C-9E68-4CF72D23F6FF}"/>
          </ac:spMkLst>
        </pc:spChg>
        <pc:spChg chg="del">
          <ac:chgData name="Juryšek Michal" userId="e3a16739-90b8-4798-8255-ed6cb6d05e34" providerId="ADAL" clId="{1875D70C-7EC0-4ED6-B9C3-E8351454BEF5}" dt="2022-06-13T14:05:57.868" v="85" actId="931"/>
          <ac:spMkLst>
            <pc:docMk/>
            <pc:sldMk cId="3522746902" sldId="279"/>
            <ac:spMk id="3" creationId="{FBDE20CE-D577-4A95-AAB5-6F1F91C76174}"/>
          </ac:spMkLst>
        </pc:spChg>
        <pc:picChg chg="add mod">
          <ac:chgData name="Juryšek Michal" userId="e3a16739-90b8-4798-8255-ed6cb6d05e34" providerId="ADAL" clId="{1875D70C-7EC0-4ED6-B9C3-E8351454BEF5}" dt="2022-06-13T14:06:09.850" v="88" actId="14100"/>
          <ac:picMkLst>
            <pc:docMk/>
            <pc:sldMk cId="3522746902" sldId="279"/>
            <ac:picMk id="6" creationId="{65BE575E-0ECA-4F71-9729-91958DE10A1D}"/>
          </ac:picMkLst>
        </pc:picChg>
      </pc:sldChg>
      <pc:sldChg chg="modSp mod">
        <pc:chgData name="Juryšek Michal" userId="e3a16739-90b8-4798-8255-ed6cb6d05e34" providerId="ADAL" clId="{1875D70C-7EC0-4ED6-B9C3-E8351454BEF5}" dt="2022-06-13T14:10:16.702" v="429" actId="20577"/>
        <pc:sldMkLst>
          <pc:docMk/>
          <pc:sldMk cId="1907517779" sldId="280"/>
        </pc:sldMkLst>
        <pc:spChg chg="mod">
          <ac:chgData name="Juryšek Michal" userId="e3a16739-90b8-4798-8255-ed6cb6d05e34" providerId="ADAL" clId="{1875D70C-7EC0-4ED6-B9C3-E8351454BEF5}" dt="2022-06-13T14:06:31.416" v="95" actId="20577"/>
          <ac:spMkLst>
            <pc:docMk/>
            <pc:sldMk cId="1907517779" sldId="280"/>
            <ac:spMk id="2" creationId="{E1AAB477-6B69-4BC8-A86F-58047336C57E}"/>
          </ac:spMkLst>
        </pc:spChg>
        <pc:spChg chg="mod">
          <ac:chgData name="Juryšek Michal" userId="e3a16739-90b8-4798-8255-ed6cb6d05e34" providerId="ADAL" clId="{1875D70C-7EC0-4ED6-B9C3-E8351454BEF5}" dt="2022-06-13T14:10:16.702" v="429" actId="20577"/>
          <ac:spMkLst>
            <pc:docMk/>
            <pc:sldMk cId="1907517779" sldId="280"/>
            <ac:spMk id="3" creationId="{F19449EA-144A-4BFD-873A-A004C1319C7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1F79BB8-56A3-4DE8-8337-A7788A9423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F69C32-E876-4EFB-9E81-03B13674DA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3249" y="1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9CA48-4389-4ABF-9447-232A6CA8894A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7011B3-5B10-4088-9B97-AE8E942E47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ED0DD32-33D6-4A48-BB8F-030EA1F977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EE186-FCBA-43EA-AC5B-6F14CEFF5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593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49" y="1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0F065-6031-4389-A5FF-A3CF0B8D06C4}" type="datetimeFigureOut">
              <a:rPr lang="cs-CZ" smtClean="0"/>
              <a:t>24.11.2024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67262"/>
            <a:ext cx="5427980" cy="390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53EA1-8944-4D1F-AF91-C9792C4511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0307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918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44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975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563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7399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376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873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2633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3853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9453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19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1533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69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21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251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45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596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709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914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853EA1-8944-4D1F-AF91-C9792C4511E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55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>
            <a:extLst>
              <a:ext uri="{FF2B5EF4-FFF2-40B4-BE49-F238E27FC236}">
                <a16:creationId xmlns:a16="http://schemas.microsoft.com/office/drawing/2014/main" id="{F2C0427E-2BA7-49EE-A5CD-B106CCD6B8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Zástupný symbol pro text 9">
            <a:extLst>
              <a:ext uri="{FF2B5EF4-FFF2-40B4-BE49-F238E27FC236}">
                <a16:creationId xmlns:a16="http://schemas.microsoft.com/office/drawing/2014/main" id="{6BB46A85-F35B-4F70-B11D-4736C29B51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975" y="2532875"/>
            <a:ext cx="6789738" cy="11620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prezentace ve třech řádcích</a:t>
            </a:r>
          </a:p>
        </p:txBody>
      </p:sp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634F4884-9A0B-4B83-BCB1-DAE0451DCD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4959" y="1961128"/>
            <a:ext cx="6742113" cy="627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 baseline="0">
                <a:solidFill>
                  <a:srgbClr val="FB527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Nadpis </a:t>
            </a:r>
            <a:r>
              <a:rPr lang="cs-CZ" err="1"/>
              <a:t>powerpointové</a:t>
            </a:r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D6B5145A-9508-4E4F-B3F4-3219975D9B2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4717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Autor</a:t>
            </a:r>
            <a:br>
              <a:rPr lang="cs-CZ"/>
            </a:br>
            <a:endParaRPr lang="cs-CZ"/>
          </a:p>
        </p:txBody>
      </p:sp>
      <p:sp>
        <p:nvSpPr>
          <p:cNvPr id="6" name="Zástupný symbol pro text 7">
            <a:extLst>
              <a:ext uri="{FF2B5EF4-FFF2-40B4-BE49-F238E27FC236}">
                <a16:creationId xmlns:a16="http://schemas.microsoft.com/office/drawing/2014/main" id="{62DDB77A-459A-44D9-A638-CC97AACDB5B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39062" y="592679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Příležitost </a:t>
            </a:r>
            <a:br>
              <a:rPr lang="cs-CZ"/>
            </a:br>
            <a:endParaRPr lang="cs-CZ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6C32C8DA-B9AE-43C7-A103-E830BD5061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944464" y="5932067"/>
            <a:ext cx="2883368" cy="760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6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cs-CZ"/>
              <a:t>Datum </a:t>
            </a:r>
            <a:br>
              <a:rPr lang="cs-CZ"/>
            </a:b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0" y="1955968"/>
            <a:ext cx="10933309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91" y="2876689"/>
            <a:ext cx="10933309" cy="201625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8B4B78FC-8D0B-4213-A420-6CEEFBC111C2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EA4231B-FD8C-4C99-9D9B-80597DB0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6499" y="2749255"/>
            <a:ext cx="5089849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250DB47-0D3B-4372-97D2-1569DC4A0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46348" y="2749254"/>
            <a:ext cx="5183188" cy="344040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AB82A1A7-6BCD-4031-9F64-2FFF939C3145}"/>
              </a:ext>
            </a:extLst>
          </p:cNvPr>
          <p:cNvSpPr txBox="1">
            <a:spLocks/>
          </p:cNvSpPr>
          <p:nvPr userDrawn="1"/>
        </p:nvSpPr>
        <p:spPr>
          <a:xfrm>
            <a:off x="714165" y="1946726"/>
            <a:ext cx="10933309" cy="666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1D34F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8275F84D-8AAD-4BE2-A553-49D8CAAF28AC}"/>
              </a:ext>
            </a:extLst>
          </p:cNvPr>
          <p:cNvSpPr txBox="1">
            <a:spLocks/>
          </p:cNvSpPr>
          <p:nvPr userDrawn="1"/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l" defTabSz="914400" rtl="0" eaLnBrk="1" latinLnBrk="0" hangingPunct="1">
              <a:defRPr sz="2400" kern="1200">
                <a:solidFill>
                  <a:srgbClr val="1D34F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46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5974254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051404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226BAD10-F4BD-4631-A6A2-FB55EB66A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18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0" y="2622088"/>
            <a:ext cx="5974253" cy="3602866"/>
          </a:xfrm>
        </p:spPr>
        <p:txBody>
          <a:bodyPr numCol="2" spcCol="432000">
            <a:normAutofit/>
          </a:bodyPr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.</a:t>
            </a:r>
          </a:p>
          <a:p>
            <a:pPr lvl="0"/>
            <a:endParaRPr lang="cs-CZ"/>
          </a:p>
        </p:txBody>
      </p:sp>
      <p:sp>
        <p:nvSpPr>
          <p:cNvPr id="5" name="Zástupný symbol obrázku 3">
            <a:extLst>
              <a:ext uri="{FF2B5EF4-FFF2-40B4-BE49-F238E27FC236}">
                <a16:creationId xmlns:a16="http://schemas.microsoft.com/office/drawing/2014/main" id="{A64A225F-72C4-45E6-9EBB-24AAAD0364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7194" y="1276350"/>
            <a:ext cx="5204806" cy="558165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baseline="0">
                <a:solidFill>
                  <a:srgbClr val="1D34FE"/>
                </a:solidFill>
              </a:defRPr>
            </a:lvl1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805DDFA-3AC0-4605-BF6A-4BD442F0B2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07814" y="3154836"/>
            <a:ext cx="1671637" cy="1199115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FB5271"/>
                </a:solidFill>
              </a:defRPr>
            </a:lvl1pPr>
          </a:lstStyle>
          <a:p>
            <a:pPr lvl="0"/>
            <a:r>
              <a:rPr lang="it-IT"/>
              <a:t>quunti voluptatia vel iur, samest</a:t>
            </a:r>
          </a:p>
          <a:p>
            <a:pPr lvl="0"/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B662301A-4E30-446D-A484-5A00E132DD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39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384832"/>
          </a:xfrm>
        </p:spPr>
        <p:txBody>
          <a:bodyPr/>
          <a:lstStyle>
            <a:lvl1pPr marL="0" indent="0" algn="just">
              <a:lnSpc>
                <a:spcPct val="150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r>
              <a:rPr lang="cs-CZ"/>
              <a:t> </a:t>
            </a:r>
            <a:r>
              <a:rPr lang="cs-CZ" err="1"/>
              <a:t>magna</a:t>
            </a:r>
            <a:r>
              <a:rPr lang="cs-CZ"/>
              <a:t> </a:t>
            </a:r>
            <a:r>
              <a:rPr lang="cs-CZ" err="1"/>
              <a:t>Lorem</a:t>
            </a:r>
            <a:r>
              <a:rPr lang="cs-CZ"/>
              <a:t> </a:t>
            </a:r>
            <a:r>
              <a:rPr lang="cs-CZ" err="1"/>
              <a:t>ipsum</a:t>
            </a:r>
            <a:r>
              <a:rPr lang="cs-CZ"/>
              <a:t> </a:t>
            </a:r>
            <a:r>
              <a:rPr lang="cs-CZ" err="1"/>
              <a:t>dolor</a:t>
            </a:r>
            <a:r>
              <a:rPr lang="cs-CZ"/>
              <a:t>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, </a:t>
            </a:r>
            <a:r>
              <a:rPr lang="cs-CZ" err="1"/>
              <a:t>consectetuer</a:t>
            </a:r>
            <a:r>
              <a:rPr lang="cs-CZ"/>
              <a:t> </a:t>
            </a:r>
            <a:r>
              <a:rPr lang="cs-CZ" err="1"/>
              <a:t>adipiscing</a:t>
            </a:r>
            <a:r>
              <a:rPr lang="cs-CZ"/>
              <a:t> elit. </a:t>
            </a:r>
            <a:r>
              <a:rPr lang="cs-CZ" err="1"/>
              <a:t>Maecenas</a:t>
            </a:r>
            <a:r>
              <a:rPr lang="cs-CZ"/>
              <a:t> </a:t>
            </a:r>
            <a:r>
              <a:rPr lang="cs-CZ" err="1"/>
              <a:t>porttitor</a:t>
            </a:r>
            <a:r>
              <a:rPr lang="cs-CZ"/>
              <a:t> </a:t>
            </a:r>
            <a:r>
              <a:rPr lang="cs-CZ" err="1"/>
              <a:t>congue</a:t>
            </a:r>
            <a:r>
              <a:rPr lang="cs-CZ"/>
              <a:t> </a:t>
            </a:r>
            <a:r>
              <a:rPr lang="cs-CZ" err="1"/>
              <a:t>massa</a:t>
            </a:r>
            <a:r>
              <a:rPr lang="cs-CZ"/>
              <a:t>. </a:t>
            </a:r>
            <a:r>
              <a:rPr lang="cs-CZ" err="1"/>
              <a:t>Fusce</a:t>
            </a:r>
            <a:r>
              <a:rPr lang="cs-CZ"/>
              <a:t> </a:t>
            </a:r>
            <a:r>
              <a:rPr lang="cs-CZ" err="1"/>
              <a:t>posuere</a:t>
            </a:r>
            <a:r>
              <a:rPr lang="cs-CZ"/>
              <a:t>, </a:t>
            </a:r>
            <a:r>
              <a:rPr lang="cs-CZ" err="1"/>
              <a:t>magna</a:t>
            </a:r>
            <a:r>
              <a:rPr lang="cs-CZ"/>
              <a:t> sed </a:t>
            </a:r>
            <a:r>
              <a:rPr lang="cs-CZ" err="1"/>
              <a:t>pulvinar</a:t>
            </a:r>
            <a:r>
              <a:rPr lang="cs-CZ"/>
              <a:t> </a:t>
            </a:r>
            <a:r>
              <a:rPr lang="cs-CZ" err="1"/>
              <a:t>ultricies</a:t>
            </a:r>
            <a:r>
              <a:rPr lang="cs-CZ"/>
              <a:t>, </a:t>
            </a:r>
            <a:r>
              <a:rPr lang="cs-CZ" err="1"/>
              <a:t>purus</a:t>
            </a:r>
            <a:r>
              <a:rPr lang="cs-CZ"/>
              <a:t> </a:t>
            </a:r>
            <a:r>
              <a:rPr lang="cs-CZ" err="1"/>
              <a:t>lectus</a:t>
            </a:r>
            <a:r>
              <a:rPr lang="cs-CZ"/>
              <a:t> </a:t>
            </a:r>
            <a:r>
              <a:rPr lang="cs-CZ" err="1"/>
              <a:t>malesuadalibero</a:t>
            </a:r>
            <a:r>
              <a:rPr lang="cs-CZ"/>
              <a:t>, </a:t>
            </a:r>
            <a:r>
              <a:rPr lang="cs-CZ" err="1"/>
              <a:t>sit</a:t>
            </a:r>
            <a:r>
              <a:rPr lang="cs-CZ"/>
              <a:t> </a:t>
            </a:r>
            <a:r>
              <a:rPr lang="cs-CZ" err="1"/>
              <a:t>amet</a:t>
            </a:r>
            <a:r>
              <a:rPr lang="cs-CZ"/>
              <a:t> </a:t>
            </a:r>
            <a:r>
              <a:rPr lang="cs-CZ" err="1"/>
              <a:t>commodo</a:t>
            </a:r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4B1D701B-96E8-4040-B48E-D21E34B26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5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111094-511F-4164-8B16-47B4F5144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0491" y="1955968"/>
            <a:ext cx="5974254" cy="666119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F732D0-B3BD-40E0-950B-C9CCCF071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0492" y="2876689"/>
            <a:ext cx="11558148" cy="3179453"/>
          </a:xfrm>
        </p:spPr>
        <p:txBody>
          <a:bodyPr numCol="2" spcCol="432000"/>
          <a:lstStyle>
            <a:lvl1pPr marL="0" marR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  <a:lvl2pPr>
              <a:defRPr sz="1800"/>
            </a:lvl2pPr>
            <a:lvl3pPr>
              <a:defRPr sz="1800"/>
            </a:lvl3pPr>
          </a:lstStyle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/>
              <a:t>Text dva sloupce</a:t>
            </a:r>
          </a:p>
          <a:p>
            <a:pPr lvl="0"/>
            <a:endParaRPr lang="cs-CZ"/>
          </a:p>
          <a:p>
            <a:pPr lvl="0"/>
            <a:endParaRPr lang="cs-CZ"/>
          </a:p>
        </p:txBody>
      </p:sp>
      <p:sp>
        <p:nvSpPr>
          <p:cNvPr id="5" name="Zástupný symbol pro číslo snímku 6">
            <a:extLst>
              <a:ext uri="{FF2B5EF4-FFF2-40B4-BE49-F238E27FC236}">
                <a16:creationId xmlns:a16="http://schemas.microsoft.com/office/drawing/2014/main" id="{8B072FF3-4E07-4267-9B78-94E2445F4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8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32875-70EF-4AC0-A134-D3ADB7F6A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46CB49-0820-42B6-89CD-DB2F48813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4163" y="2990155"/>
            <a:ext cx="5305637" cy="3186808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AE63F4-D13D-45EC-AD15-5C66EBE0A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2990153"/>
            <a:ext cx="5334000" cy="3186809"/>
          </a:xfrm>
        </p:spPr>
        <p:txBody>
          <a:bodyPr>
            <a:normAutofit/>
          </a:bodyPr>
          <a:lstStyle>
            <a:lvl1pPr algn="just">
              <a:defRPr sz="1800"/>
            </a:lvl1pPr>
            <a:lvl2pPr algn="just">
              <a:defRPr sz="1800"/>
            </a:lvl2pPr>
            <a:lvl3pPr algn="just">
              <a:defRPr sz="1800"/>
            </a:lvl3pPr>
            <a:lvl4pPr algn="just">
              <a:defRPr sz="1800"/>
            </a:lvl4pPr>
            <a:lvl5pPr algn="just">
              <a:defRPr sz="18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46562BDD-583B-4A65-88DB-92851E74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0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6">
            <a:extLst>
              <a:ext uri="{FF2B5EF4-FFF2-40B4-BE49-F238E27FC236}">
                <a16:creationId xmlns:a16="http://schemas.microsoft.com/office/drawing/2014/main" id="{C9CD2B60-8F01-48EF-9690-C43B47004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6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8D050E-92AA-4C46-8F85-A4970CD8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165" y="1664592"/>
            <a:ext cx="106396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CC25945-9994-4643-821D-64DDAFDBA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166" y="2990155"/>
            <a:ext cx="10639634" cy="3186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27BDA82-160D-444E-B784-EACBE5840D0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401013" y="534087"/>
            <a:ext cx="1579001" cy="49381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1CA5033-5229-4436-9CEE-4D1F2A4C5943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1999" cy="1278095"/>
          </a:xfrm>
          <a:prstGeom prst="rect">
            <a:avLst/>
          </a:prstGeom>
        </p:spPr>
      </p:pic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193F63-F242-4F6B-BA07-FC06EF7D15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4165" y="6320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rgbClr val="1D34F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23C887-C2D9-4063-9D02-E1F6787897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64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50" r:id="rId2"/>
    <p:sldLayoutId id="2147483653" r:id="rId3"/>
    <p:sldLayoutId id="2147483665" r:id="rId4"/>
    <p:sldLayoutId id="2147483666" r:id="rId5"/>
    <p:sldLayoutId id="2147483667" r:id="rId6"/>
    <p:sldLayoutId id="2147483668" r:id="rId7"/>
    <p:sldLayoutId id="2147483652" r:id="rId8"/>
    <p:sldLayoutId id="2147483655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34F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D34F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ocialnisluzby-ipjmk.cz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smacc.kr-jihomoravsky.cz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17A5578-DB52-4442-95F3-15A8D8EA36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61477" y="1361661"/>
            <a:ext cx="9730593" cy="4184374"/>
          </a:xfrm>
        </p:spPr>
        <p:txBody>
          <a:bodyPr>
            <a:normAutofit/>
          </a:bodyPr>
          <a:lstStyle/>
          <a:p>
            <a:pPr algn="ctr"/>
            <a:r>
              <a:rPr lang="cs-CZ" sz="4200" dirty="0">
                <a:latin typeface="+mn-lt"/>
              </a:rPr>
              <a:t>Individuální projekt </a:t>
            </a:r>
          </a:p>
          <a:p>
            <a:pPr algn="ctr"/>
            <a:r>
              <a:rPr lang="cs-CZ" sz="4200" dirty="0">
                <a:latin typeface="+mn-lt"/>
              </a:rPr>
              <a:t>„Podpora vybraných služeb sociální prevence na území Jihomoravského kraje“</a:t>
            </a:r>
          </a:p>
          <a:p>
            <a:pPr algn="ctr"/>
            <a:r>
              <a:rPr lang="cs-CZ" sz="3600" dirty="0" err="1">
                <a:latin typeface="+mn-lt"/>
              </a:rPr>
              <a:t>reg</a:t>
            </a:r>
            <a:r>
              <a:rPr lang="cs-CZ" sz="3600" dirty="0">
                <a:latin typeface="+mn-lt"/>
              </a:rPr>
              <a:t>. č.: CZ.03.02.01/00/22_003/0000319</a:t>
            </a:r>
          </a:p>
          <a:p>
            <a:pPr algn="ctr"/>
            <a:endParaRPr lang="cs-CZ" sz="3600" dirty="0">
              <a:latin typeface="+mn-lt"/>
            </a:endParaRP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96CD30AF-8179-4F75-B451-915EDF12A0E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684566" y="6188892"/>
            <a:ext cx="1062717" cy="329585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25.11.2024</a:t>
            </a:r>
          </a:p>
        </p:txBody>
      </p:sp>
      <p:sp>
        <p:nvSpPr>
          <p:cNvPr id="14" name="AutoShape 2" descr="Jihomoravský kraj">
            <a:extLst>
              <a:ext uri="{FF2B5EF4-FFF2-40B4-BE49-F238E27FC236}">
                <a16:creationId xmlns:a16="http://schemas.microsoft.com/office/drawing/2014/main" id="{6617A894-847F-4FBF-98B5-A64CBF75F9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7000" y="-5111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1F4A6CF7-A3E3-4101-A350-F882D10A84F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44717" y="6152322"/>
            <a:ext cx="2883368" cy="347870"/>
          </a:xfrm>
        </p:spPr>
        <p:txBody>
          <a:bodyPr/>
          <a:lstStyle/>
          <a:p>
            <a:r>
              <a:rPr lang="cs-CZ" dirty="0"/>
              <a:t>Anna Sedláková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212076" y="4258856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609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942" y="1499461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518" y="2631413"/>
            <a:ext cx="11037826" cy="287625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Stav projektového účtu k 31.10.2024:	  </a:t>
            </a:r>
            <a:r>
              <a:rPr lang="cs-CZ" sz="2400" b="1" dirty="0">
                <a:solidFill>
                  <a:srgbClr val="1D34FE"/>
                </a:solidFill>
                <a:latin typeface="Arial"/>
                <a:cs typeface="Arial"/>
              </a:rPr>
              <a:t>63,071.156,51 Kč </a:t>
            </a:r>
            <a:r>
              <a:rPr lang="cs-CZ" sz="1700" dirty="0">
                <a:solidFill>
                  <a:srgbClr val="1D34FE"/>
                </a:solidFill>
                <a:latin typeface="Arial"/>
                <a:cs typeface="Arial"/>
              </a:rPr>
              <a:t>(dotace EU+SR ČR+JMK)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1D34FE"/>
                </a:solidFill>
                <a:latin typeface="Arial"/>
                <a:cs typeface="Arial"/>
              </a:rPr>
              <a:t>Vrácení FP z FR – spolufinancování roku 2024:	  dopočet na konci roku 2024</a:t>
            </a:r>
          </a:p>
          <a:p>
            <a:pPr marL="0" indent="0">
              <a:buNone/>
            </a:pPr>
            <a:endParaRPr lang="cs-CZ" sz="1000" b="1" dirty="0">
              <a:solidFill>
                <a:srgbClr val="1D34FE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Očekávaná dotace ze ŽOP/8:		  27,025.542,00 Kč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Očekávaná dotace v roce 2025:		  37,795.487,12 Kč</a:t>
            </a:r>
          </a:p>
          <a:p>
            <a:pPr marL="0" indent="0">
              <a:buNone/>
            </a:pPr>
            <a:endParaRPr lang="cs-CZ" sz="1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Rozpočet 2025 – plán:			133,703.200,00 Kč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Spolufinancování JMK 2025:			  13,370.550,00 Kč</a:t>
            </a:r>
          </a:p>
          <a:p>
            <a:pPr marL="0" indent="0">
              <a:buNone/>
            </a:pPr>
            <a:endParaRPr lang="cs-CZ" sz="2400" dirty="0">
              <a:latin typeface="Arial"/>
              <a:cs typeface="Arial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77087" y="564088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085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399376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03" y="2510063"/>
            <a:ext cx="11191994" cy="32853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Částka DŘ na rok 2025:				  </a:t>
            </a:r>
            <a:r>
              <a:rPr lang="cs-CZ" sz="2400" b="1" dirty="0">
                <a:solidFill>
                  <a:srgbClr val="1D34FE"/>
                </a:solidFill>
                <a:latin typeface="Arial"/>
                <a:cs typeface="Arial"/>
              </a:rPr>
              <a:t>126,820.200,- Kč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Částky ze žádostí poskytovatelů:			  </a:t>
            </a:r>
            <a:r>
              <a:rPr lang="cs-CZ" sz="2400" b="1" dirty="0">
                <a:solidFill>
                  <a:srgbClr val="FF0000"/>
                </a:solidFill>
                <a:latin typeface="Arial"/>
                <a:cs typeface="Arial"/>
              </a:rPr>
              <a:t>115,972.599,- </a:t>
            </a:r>
            <a:r>
              <a:rPr lang="cs-CZ" sz="2400" b="1" dirty="0">
                <a:solidFill>
                  <a:srgbClr val="1D34FE"/>
                </a:solidFill>
                <a:latin typeface="Arial"/>
                <a:cs typeface="Arial"/>
              </a:rPr>
              <a:t>Kč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1D34FE"/>
                </a:solidFill>
                <a:latin typeface="Arial"/>
                <a:cs typeface="Arial"/>
              </a:rPr>
              <a:t>Částky ke schválení:				  </a:t>
            </a:r>
            <a:r>
              <a:rPr lang="cs-CZ" sz="2400" b="1" dirty="0">
                <a:solidFill>
                  <a:srgbClr val="FF0000"/>
                </a:solidFill>
                <a:latin typeface="Arial"/>
                <a:cs typeface="Arial"/>
              </a:rPr>
              <a:t>114,268.500,- </a:t>
            </a:r>
            <a:r>
              <a:rPr lang="cs-CZ" sz="2400" b="1" dirty="0">
                <a:solidFill>
                  <a:srgbClr val="1D34FE"/>
                </a:solidFill>
                <a:latin typeface="Arial"/>
                <a:cs typeface="Arial"/>
              </a:rPr>
              <a:t>Kč</a:t>
            </a:r>
          </a:p>
          <a:p>
            <a:pPr marL="0" indent="0">
              <a:buNone/>
            </a:pPr>
            <a:endParaRPr lang="cs-CZ" sz="900" b="1" dirty="0">
              <a:solidFill>
                <a:srgbClr val="1D34FE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cs-CZ" sz="2400" b="1" dirty="0">
                <a:latin typeface="Arial"/>
                <a:cs typeface="Arial"/>
              </a:rPr>
              <a:t>Na služby dotačního řízení 2025 schváleno	  ze žádostí ke schválení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AD:		102,015.200,- Kč			      90,585.500,- Kč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IC:		    3,522.300,- Kč			        3,522.300,- Kč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STD:		  21,282.700,- Kč			      20,160.700,- Kč</a:t>
            </a:r>
            <a:endParaRPr lang="cs-CZ" sz="2400" dirty="0">
              <a:solidFill>
                <a:srgbClr val="1D34FE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cs-CZ" sz="2400" b="1" dirty="0">
              <a:solidFill>
                <a:srgbClr val="1D34FE"/>
              </a:solidFill>
              <a:latin typeface="Arial"/>
              <a:cs typeface="Arial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77087" y="564088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0982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03" y="2541181"/>
            <a:ext cx="11238341" cy="33030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Stanovení částek přidělené dotace – dokument Specifická část pravidel pro žadatele a příjemce v rámci OPZ+ pro projekty s jednotkovými náklady zaměřené na zajištění dostupnosti poskytování sociálních služeb (Operační program Zaměstnanost plus)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400" dirty="0"/>
              <a:t>Výchozí stav – síť vybraných poskytovatelů 2023</a:t>
            </a:r>
          </a:p>
          <a:p>
            <a:pPr marL="0" indent="0">
              <a:buNone/>
            </a:pPr>
            <a:r>
              <a:rPr lang="cs-CZ" sz="2400" dirty="0"/>
              <a:t>Změny sítě v průběhu realizace projektu 2023 – 2025 ovlivňují výpočet požadované dotace  x  částky z PA Rozhodnutí o poskytnutí dotace 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8457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03" y="2636874"/>
            <a:ext cx="11238341" cy="330302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cs-CZ" sz="3400" b="1" dirty="0"/>
              <a:t>Změny v síti v průběhu realizace</a:t>
            </a:r>
          </a:p>
          <a:p>
            <a:pPr marL="0" indent="0">
              <a:buNone/>
            </a:pPr>
            <a:r>
              <a:rPr lang="cs-CZ" sz="2300" dirty="0"/>
              <a:t>žádost a PA Rozhodnutí o poskytnutí dotace č. OPZ+/2.1/003/0000319: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300" dirty="0"/>
              <a:t>počet jednotek x jednotkový náklad = přidělená dotace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lnSpc>
                <a:spcPct val="110000"/>
              </a:lnSpc>
              <a:buNone/>
            </a:pPr>
            <a:r>
              <a:rPr lang="cs-CZ" sz="3100" b="1" dirty="0"/>
              <a:t>Výpočtové jednotky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b="1" dirty="0"/>
              <a:t>Azylové domy: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3100" dirty="0"/>
              <a:t>jednotkové náklady na lůžko:	10.609,- na rok 2023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3100" dirty="0"/>
              <a:t>				10.821,- na rok 2024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3100" dirty="0"/>
              <a:t>				11.037,- na rok 2025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2771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908" y="1435665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907" y="2286000"/>
            <a:ext cx="11004424" cy="39016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000" b="1" dirty="0"/>
              <a:t>Intervenční centra: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200" dirty="0"/>
              <a:t>jednotkové náklady na úvazek PP:	73.001,- Kč/měsíc na rok 2023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200" dirty="0"/>
              <a:t>					74.461,- Kč/měsíc na rok 2024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dirty="0"/>
              <a:t>					75.950,- Kč/měsíc na rok 2025</a:t>
            </a:r>
          </a:p>
          <a:p>
            <a:pPr marL="0" indent="0">
              <a:buNone/>
            </a:pPr>
            <a:r>
              <a:rPr lang="cs-CZ" sz="2000" b="1" dirty="0"/>
              <a:t>Sociálně terapeutické dílny: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dirty="0"/>
              <a:t>jednotkové náklady na úvazek PP: 	62.544,- Kč/měsíc na rok 2023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dirty="0"/>
              <a:t>					63.794,- Kč/měsíc na rok 2024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200" dirty="0"/>
              <a:t>					65.069,-Kč/měsíc na rok 2025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200" dirty="0"/>
          </a:p>
          <a:p>
            <a:pPr marL="0" indent="0">
              <a:lnSpc>
                <a:spcPct val="10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4211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543" y="1359665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209" y="2608212"/>
            <a:ext cx="11084358" cy="3452346"/>
          </a:xfrm>
        </p:spPr>
        <p:txBody>
          <a:bodyPr vert="horz" lIns="91440" tIns="45720" rIns="91440" bIns="45720" numCol="1" rtlCol="0" anchor="t">
            <a:normAutofit fontScale="250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9600" dirty="0"/>
              <a:t>Síť v průběhu realizace 2023 – 2024:</a:t>
            </a:r>
          </a:p>
          <a:p>
            <a:pPr marL="0" indent="0">
              <a:lnSpc>
                <a:spcPct val="100000"/>
              </a:lnSpc>
              <a:buNone/>
            </a:pPr>
            <a:endParaRPr lang="cs-CZ" sz="44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7400" dirty="0"/>
              <a:t>     </a:t>
            </a:r>
            <a:r>
              <a:rPr lang="cs-CZ" sz="9600" dirty="0"/>
              <a:t>AD:			     IC:			     STD: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9600" dirty="0"/>
              <a:t>2023: 682 lůžek		5,4 úvazků PP		31,87 úvazků PP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9600" dirty="0"/>
              <a:t>2024: 680 lůžek		5,4 úvazků PP		35,24 úvazků PP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9600" dirty="0"/>
              <a:t>2025: 671 lůžek		6,4 úvazků PP		37,24 úvazků PP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2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8000" dirty="0"/>
              <a:t>snížení počtu lůžek v AD x zvýšení úvazků PP v STD - vliv na výpočet FP jak v DŘ JMK, tak na požadované částky z MPSV – rozdíl cca 6 mil. Kč (oproti PA Rozhodnutí o poskytnutí dotace)</a:t>
            </a:r>
          </a:p>
          <a:p>
            <a:pPr marL="0" indent="0">
              <a:lnSpc>
                <a:spcPct val="100000"/>
              </a:lnSpc>
              <a:buNone/>
            </a:pPr>
            <a:endParaRPr lang="cs-CZ" sz="9600" dirty="0"/>
          </a:p>
          <a:p>
            <a:pPr marL="0" indent="0">
              <a:lnSpc>
                <a:spcPct val="100000"/>
              </a:lnSpc>
              <a:buNone/>
            </a:pPr>
            <a:endParaRPr lang="cs-CZ" sz="9600" dirty="0"/>
          </a:p>
          <a:p>
            <a:pPr marL="0" indent="0">
              <a:buNone/>
            </a:pPr>
            <a:r>
              <a:rPr lang="cs-CZ" sz="2400" dirty="0"/>
              <a:t>		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1635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36" y="2949881"/>
            <a:ext cx="11267927" cy="27432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Veškeré informace a závazné dokumenty najdete na stránkách individuálního projektu</a:t>
            </a:r>
          </a:p>
          <a:p>
            <a:pPr marL="0" indent="0">
              <a:buNone/>
            </a:pPr>
            <a:r>
              <a:rPr lang="cs-CZ" sz="2400" dirty="0"/>
              <a:t>			</a:t>
            </a:r>
            <a:r>
              <a:rPr lang="cs-CZ" sz="2400" dirty="0">
                <a:hlinkClick r:id="rId3"/>
              </a:rPr>
              <a:t>https://socialnisluzby-ipjmk.cz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Metodika pro příjemce finanční podpory č. 3 – Bc. Tereza Samešová</a:t>
            </a:r>
          </a:p>
          <a:p>
            <a:pPr marL="0" indent="0">
              <a:buNone/>
            </a:pPr>
            <a:r>
              <a:rPr lang="cs-CZ" sz="2000" dirty="0"/>
              <a:t>uznatelné a neuznatelné náklady, monitoring projektu, publicita, monitoring podpořených osob, externí úložiště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4058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75576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03" y="2543356"/>
            <a:ext cx="11440206" cy="317720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Monitoring roku 2024 - povinnosti vyplývající z uzavřené smlouvy:</a:t>
            </a:r>
            <a:endParaRPr lang="cs-CZ" sz="800" dirty="0"/>
          </a:p>
          <a:p>
            <a:pPr marL="0" indent="0">
              <a:buNone/>
            </a:pPr>
            <a:r>
              <a:rPr lang="cs-CZ" sz="2400" dirty="0"/>
              <a:t>27.1.2025 – finanční vypořádání finanční podpory, které je součástí Závěrečné 		         zprávy k 31.12.2024</a:t>
            </a:r>
          </a:p>
          <a:p>
            <a:pPr marL="0" indent="0">
              <a:buNone/>
            </a:pPr>
            <a:r>
              <a:rPr lang="cs-CZ" sz="2400" dirty="0"/>
              <a:t>soupis všech prvotních účetních a dalších dokladů prokazujících vznik uznatelných nákladů služby na formuláři pro finanční vypořádání FP</a:t>
            </a:r>
          </a:p>
          <a:p>
            <a:pPr marL="0" indent="0">
              <a:buNone/>
            </a:pPr>
            <a:r>
              <a:rPr lang="cs-CZ" sz="2400" dirty="0"/>
              <a:t>Nejpozději k termínu pro podání finančního vypořádání FP je příjemce povinen vrátit převodem na účet poskytovatele případnou nepoužitou část FP (avízo).</a:t>
            </a:r>
          </a:p>
          <a:p>
            <a:pPr marL="0" indent="0">
              <a:buNone/>
            </a:pPr>
            <a:r>
              <a:rPr lang="cs-CZ" sz="2400" dirty="0"/>
              <a:t>			</a:t>
            </a:r>
            <a:r>
              <a:rPr lang="cs-CZ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https://smacc.kr-jihomoravsky.cz</a:t>
            </a:r>
            <a:endParaRPr lang="cs-CZ" sz="2400" dirty="0"/>
          </a:p>
          <a:p>
            <a:pPr marL="0" indent="0" algn="ctr">
              <a:buNone/>
            </a:pPr>
            <a:endParaRPr lang="cs-CZ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FF0000"/>
              </a:solidFill>
            </a:endParaRPr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27698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03" y="2445026"/>
            <a:ext cx="11556162" cy="36874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dirty="0"/>
              <a:t>položkový účetní deník způsobilých nákladů souvisejících se základními činnostmi sociální služby</a:t>
            </a:r>
          </a:p>
          <a:p>
            <a:r>
              <a:rPr lang="cs-CZ" sz="2400" dirty="0"/>
              <a:t>monitorovací zprávu</a:t>
            </a:r>
          </a:p>
          <a:p>
            <a:r>
              <a:rPr lang="cs-CZ" sz="2400" dirty="0"/>
              <a:t>tabulku nákladů a výnosů</a:t>
            </a:r>
          </a:p>
          <a:p>
            <a:r>
              <a:rPr lang="cs-CZ" sz="2400" dirty="0"/>
              <a:t>výkaz v benchmarkingu poskytovatelů sociálních služeb v </a:t>
            </a:r>
            <a:r>
              <a:rPr lang="cs-CZ" sz="2400" dirty="0" err="1"/>
              <a:t>KISSoS</a:t>
            </a:r>
            <a:r>
              <a:rPr lang="cs-CZ" sz="2400" dirty="0"/>
              <a:t> včetně finančního vypořádání</a:t>
            </a:r>
          </a:p>
          <a:p>
            <a:pPr marL="0" indent="0">
              <a:buNone/>
            </a:pPr>
            <a:r>
              <a:rPr lang="cs-CZ" sz="2400" dirty="0"/>
              <a:t>uveden</a:t>
            </a:r>
            <a:r>
              <a:rPr lang="cs-CZ" sz="2200" dirty="0"/>
              <a:t>é dokumenty se dokládají jak v listinné podobě podepsané statutárním zástupcem organizace/oprávněnou osobou, tak ve formátu </a:t>
            </a:r>
            <a:r>
              <a:rPr lang="cs-CZ" sz="2200" dirty="0" err="1"/>
              <a:t>pdf</a:t>
            </a:r>
            <a:r>
              <a:rPr lang="cs-CZ" sz="2200" dirty="0"/>
              <a:t> (skeny originálů) na úložiště, a tabulka nákladů a výnosů také ve formátu .</a:t>
            </a:r>
            <a:r>
              <a:rPr lang="cs-CZ" sz="2200" dirty="0" err="1"/>
              <a:t>xls</a:t>
            </a:r>
            <a:endParaRPr lang="cs-CZ" sz="2200" dirty="0"/>
          </a:p>
          <a:p>
            <a:pPr marL="0" indent="0">
              <a:buNone/>
            </a:pPr>
            <a:endParaRPr lang="cs-CZ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2039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03" y="2569265"/>
            <a:ext cx="11486588" cy="32749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Pozor na uznatelnost nákladů, dodržování výše mezd a platů, výše odměn (uznatelnost odměn), výše úvazku v projektu (max. 1,0), dodržení rozsahu služby vyplývající z Pověření (minimální hodnota plnění závazných indikátorů – počtu úvazků v přímé péči u ambulantních a terénních služeb a výkonnosti u pobytových služeb)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400" dirty="0"/>
              <a:t>Požadavek na dodržování výše úvazků dle Pověření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37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388743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04" y="2477386"/>
            <a:ext cx="11291504" cy="324792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3200" b="1" dirty="0">
                <a:solidFill>
                  <a:srgbClr val="1D34FE"/>
                </a:solidFill>
                <a:latin typeface="Arial"/>
                <a:cs typeface="Arial"/>
              </a:rPr>
              <a:t>Přehled dosud přijatých zálohových plateb z MPSV:</a:t>
            </a:r>
          </a:p>
          <a:p>
            <a:pPr marL="0" indent="0">
              <a:buNone/>
            </a:pPr>
            <a:r>
              <a:rPr lang="cs-CZ" sz="2900" dirty="0">
                <a:latin typeface="Arial"/>
                <a:cs typeface="Arial"/>
              </a:rPr>
              <a:t>zálohová dotace:	95,427.357,00 Kč		14.12.2022</a:t>
            </a:r>
          </a:p>
          <a:p>
            <a:pPr marL="0" indent="0">
              <a:buNone/>
            </a:pPr>
            <a:r>
              <a:rPr lang="cs-CZ" sz="2900" dirty="0" err="1">
                <a:latin typeface="Arial"/>
                <a:cs typeface="Arial"/>
              </a:rPr>
              <a:t>ŽoP</a:t>
            </a:r>
            <a:r>
              <a:rPr lang="cs-CZ" sz="2900" dirty="0">
                <a:latin typeface="Arial"/>
                <a:cs typeface="Arial"/>
              </a:rPr>
              <a:t>/2			25,990.428,60 Kč	  	   4.7.2023</a:t>
            </a:r>
          </a:p>
          <a:p>
            <a:pPr marL="0" indent="0">
              <a:buNone/>
            </a:pPr>
            <a:r>
              <a:rPr lang="cs-CZ" sz="2900" dirty="0" err="1">
                <a:latin typeface="Arial"/>
                <a:cs typeface="Arial"/>
              </a:rPr>
              <a:t>ŽoP</a:t>
            </a:r>
            <a:r>
              <a:rPr lang="cs-CZ" sz="2900" dirty="0">
                <a:latin typeface="Arial"/>
                <a:cs typeface="Arial"/>
              </a:rPr>
              <a:t>/3			25,990.428,60 Kč		 12.9.2023</a:t>
            </a:r>
          </a:p>
          <a:p>
            <a:pPr marL="0" indent="0">
              <a:buNone/>
            </a:pPr>
            <a:r>
              <a:rPr lang="cs-CZ" sz="2900" dirty="0" err="1">
                <a:latin typeface="Arial"/>
                <a:cs typeface="Arial"/>
              </a:rPr>
              <a:t>ŽoP</a:t>
            </a:r>
            <a:r>
              <a:rPr lang="cs-CZ" sz="2900" dirty="0">
                <a:latin typeface="Arial"/>
                <a:cs typeface="Arial"/>
              </a:rPr>
              <a:t>/4			25,990.428,60 Kč		 29.11.2023</a:t>
            </a:r>
          </a:p>
          <a:p>
            <a:pPr marL="0" indent="0">
              <a:buNone/>
            </a:pPr>
            <a:r>
              <a:rPr lang="cs-CZ" sz="2900" dirty="0" err="1">
                <a:latin typeface="Arial"/>
                <a:cs typeface="Arial"/>
              </a:rPr>
              <a:t>ŽoP</a:t>
            </a:r>
            <a:r>
              <a:rPr lang="cs-CZ" sz="2900" dirty="0">
                <a:latin typeface="Arial"/>
                <a:cs typeface="Arial"/>
              </a:rPr>
              <a:t>/5			25,877.849,40 Kč		 28.2.2024</a:t>
            </a:r>
          </a:p>
          <a:p>
            <a:pPr marL="0" indent="0">
              <a:buNone/>
            </a:pPr>
            <a:r>
              <a:rPr lang="cs-CZ" sz="2900" dirty="0" err="1">
                <a:latin typeface="Arial"/>
                <a:cs typeface="Arial"/>
              </a:rPr>
              <a:t>ŽoP</a:t>
            </a:r>
            <a:r>
              <a:rPr lang="cs-CZ" sz="2900" dirty="0">
                <a:latin typeface="Arial"/>
                <a:cs typeface="Arial"/>
              </a:rPr>
              <a:t>/6			26,566.225,21 Kč		   4.6.2024</a:t>
            </a:r>
          </a:p>
          <a:p>
            <a:pPr marL="0" indent="0">
              <a:buNone/>
            </a:pPr>
            <a:r>
              <a:rPr lang="cs-CZ" sz="2900" dirty="0" err="1">
                <a:latin typeface="Arial"/>
                <a:cs typeface="Arial"/>
              </a:rPr>
              <a:t>ŽoP</a:t>
            </a:r>
            <a:r>
              <a:rPr lang="cs-CZ" sz="2900" dirty="0">
                <a:latin typeface="Arial"/>
                <a:cs typeface="Arial"/>
              </a:rPr>
              <a:t>/7			27,427.444,19 Kč		   9.9.2024</a:t>
            </a:r>
          </a:p>
          <a:p>
            <a:pPr marL="0" indent="0">
              <a:buNone/>
            </a:pPr>
            <a:r>
              <a:rPr lang="cs-CZ" sz="2900" dirty="0" err="1">
                <a:latin typeface="Arial"/>
                <a:cs typeface="Arial"/>
              </a:rPr>
              <a:t>ŽoP</a:t>
            </a:r>
            <a:r>
              <a:rPr lang="cs-CZ" sz="2900" dirty="0">
                <a:latin typeface="Arial"/>
                <a:cs typeface="Arial"/>
              </a:rPr>
              <a:t>/8			27,025.542,00 Kč		zatím podána na ŘO</a:t>
            </a:r>
          </a:p>
          <a:p>
            <a:pPr marL="0" indent="0">
              <a:buNone/>
            </a:pPr>
            <a:endParaRPr lang="cs-CZ" sz="3200" dirty="0">
              <a:latin typeface="Arial"/>
              <a:cs typeface="Arial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77087" y="564088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5386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03" y="2623931"/>
            <a:ext cx="11506468" cy="33097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 sz="2600" dirty="0"/>
          </a:p>
          <a:p>
            <a:pPr marL="0" indent="0" algn="ctr">
              <a:buNone/>
            </a:pPr>
            <a:r>
              <a:rPr lang="cs-CZ" sz="3100" b="1" dirty="0">
                <a:solidFill>
                  <a:srgbClr val="00B050"/>
                </a:solidFill>
              </a:rPr>
              <a:t>Poděkování všem za výbornou spolupráci a za to, že společně děláme život lepší těm, kteří to nejvíc potřebují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Anna Sedláková – finanční manažer projektu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1297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399376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328" y="2541961"/>
            <a:ext cx="11191994" cy="32853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Částka DŘ na rok 2023:				  </a:t>
            </a:r>
            <a:r>
              <a:rPr lang="cs-CZ" sz="2400" b="1" dirty="0">
                <a:solidFill>
                  <a:srgbClr val="1D34FE"/>
                </a:solidFill>
                <a:latin typeface="Arial"/>
                <a:cs typeface="Arial"/>
              </a:rPr>
              <a:t>109,000.000,- Kč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Částky ze žádostí poskytovatelů:			  </a:t>
            </a:r>
            <a:r>
              <a:rPr lang="cs-CZ" sz="2400" b="1" dirty="0">
                <a:solidFill>
                  <a:srgbClr val="1D34FE"/>
                </a:solidFill>
                <a:latin typeface="Arial"/>
                <a:cs typeface="Arial"/>
              </a:rPr>
              <a:t>103,445.699,- Kč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1D34FE"/>
                </a:solidFill>
                <a:latin typeface="Arial"/>
                <a:cs typeface="Arial"/>
              </a:rPr>
              <a:t>Částky schválené:					  </a:t>
            </a:r>
            <a:r>
              <a:rPr lang="cs-CZ" sz="2400" b="1" dirty="0">
                <a:solidFill>
                  <a:srgbClr val="1D34FE"/>
                </a:solidFill>
                <a:latin typeface="Arial"/>
                <a:cs typeface="Arial"/>
              </a:rPr>
              <a:t>102,115.400,- Kč</a:t>
            </a:r>
          </a:p>
          <a:p>
            <a:pPr marL="0" indent="0">
              <a:buNone/>
            </a:pPr>
            <a:endParaRPr lang="cs-CZ" sz="900" b="1" dirty="0">
              <a:solidFill>
                <a:srgbClr val="1D34FE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Na služby v rámci dotačního řízení rozděleno: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AD:		84,335.700,- Kč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IC:		  2,532.600,- Kč</a:t>
            </a: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STD:		15,247.100,- Kč</a:t>
            </a:r>
            <a:r>
              <a:rPr lang="cs-CZ" sz="2400" dirty="0">
                <a:highlight>
                  <a:srgbClr val="FFFF00"/>
                </a:highlight>
                <a:latin typeface="Arial"/>
                <a:cs typeface="Arial"/>
              </a:rPr>
              <a:t>	</a:t>
            </a:r>
            <a:endParaRPr lang="cs-CZ" sz="2400" dirty="0">
              <a:solidFill>
                <a:srgbClr val="1D34FE"/>
              </a:solidFill>
              <a:highlight>
                <a:srgbClr val="FFFF00"/>
              </a:highlight>
              <a:latin typeface="Arial"/>
              <a:cs typeface="Arial"/>
            </a:endParaRPr>
          </a:p>
          <a:p>
            <a:pPr marL="0" indent="0">
              <a:buNone/>
            </a:pPr>
            <a:endParaRPr lang="cs-CZ" sz="2400" b="1" dirty="0">
              <a:solidFill>
                <a:srgbClr val="1D34FE"/>
              </a:solidFill>
              <a:latin typeface="Arial"/>
              <a:cs typeface="Arial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77087" y="564088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53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388743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408" y="2453482"/>
            <a:ext cx="11153282" cy="342853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Částka DŘ na rok 2024:				</a:t>
            </a:r>
            <a:r>
              <a:rPr lang="cs-CZ" sz="2400" b="1" dirty="0">
                <a:latin typeface="Arial"/>
                <a:cs typeface="Arial"/>
              </a:rPr>
              <a:t>115,192.200,</a:t>
            </a:r>
            <a:r>
              <a:rPr lang="cs-CZ" sz="2400" b="1" dirty="0">
                <a:solidFill>
                  <a:schemeClr val="accent1"/>
                </a:solidFill>
                <a:latin typeface="Arial"/>
                <a:cs typeface="Arial"/>
              </a:rPr>
              <a:t>- Kč</a:t>
            </a:r>
            <a:endParaRPr lang="cs-CZ" sz="2400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cs-CZ" sz="2400" dirty="0">
                <a:latin typeface="Arial"/>
                <a:cs typeface="Arial"/>
              </a:rPr>
              <a:t>Částky ze žádostí poskytovatelů:			</a:t>
            </a:r>
            <a:r>
              <a:rPr lang="cs-CZ" sz="2400" b="1" dirty="0">
                <a:latin typeface="Arial"/>
                <a:cs typeface="Arial"/>
              </a:rPr>
              <a:t>107,325.347,- Kč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1D34FE"/>
                </a:solidFill>
                <a:latin typeface="Arial"/>
                <a:cs typeface="Arial"/>
              </a:rPr>
              <a:t>Částky schválené (po opravě):			</a:t>
            </a:r>
            <a:r>
              <a:rPr lang="cs-CZ" sz="2400" b="1" dirty="0">
                <a:solidFill>
                  <a:srgbClr val="1D34FE"/>
                </a:solidFill>
                <a:latin typeface="Arial"/>
                <a:cs typeface="Arial"/>
              </a:rPr>
              <a:t>107,202.800,- Kč</a:t>
            </a:r>
          </a:p>
          <a:p>
            <a:pPr marL="0" indent="0">
              <a:buNone/>
            </a:pPr>
            <a:endParaRPr lang="cs-CZ" sz="900" dirty="0">
              <a:solidFill>
                <a:srgbClr val="1D34FE"/>
              </a:solidFill>
              <a:latin typeface="Arial"/>
              <a:cs typeface="Arial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cs-CZ" sz="2400" dirty="0">
                <a:latin typeface="Arial"/>
                <a:cs typeface="Arial"/>
              </a:rPr>
              <a:t>Na služby v rámci dotačního řízení rozděleno:</a:t>
            </a:r>
            <a:endParaRPr lang="cs-CZ" sz="2400" dirty="0">
              <a:solidFill>
                <a:srgbClr val="1D34FE"/>
              </a:solidFill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/>
                <a:cs typeface="Arial"/>
              </a:rPr>
              <a:t>AD:		86,982.700,- Kč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/>
                <a:cs typeface="Arial"/>
              </a:rPr>
              <a:t>IC:		  2,809.400,- Kč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/>
                <a:cs typeface="Arial"/>
              </a:rPr>
              <a:t>STD:		17,410.700,- Kč</a:t>
            </a:r>
            <a:endParaRPr lang="cs-CZ" sz="2400" b="1" dirty="0">
              <a:latin typeface="Arial"/>
              <a:cs typeface="Arial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77087" y="564088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085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40" y="2644617"/>
            <a:ext cx="11381119" cy="298217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Způsob financování sociálních služeb v JMK:</a:t>
            </a:r>
          </a:p>
          <a:p>
            <a:r>
              <a:rPr lang="cs-CZ" sz="2400" dirty="0"/>
              <a:t>Pravidla financování sociálních služeb v Jihomoravském kraji na období 2025-2026 ve znění Dodatku č. 1</a:t>
            </a:r>
            <a:r>
              <a:rPr lang="cs-CZ" sz="2400" dirty="0">
                <a:solidFill>
                  <a:srgbClr val="1D34FE"/>
                </a:solidFill>
              </a:rPr>
              <a:t> </a:t>
            </a:r>
            <a:r>
              <a:rPr lang="cs-CZ" sz="2400" dirty="0"/>
              <a:t>a Kritéria financování sociálních služeb v Jihomoravském kraji pro rok </a:t>
            </a:r>
            <a:r>
              <a:rPr lang="cs-CZ" sz="2400" dirty="0">
                <a:solidFill>
                  <a:srgbClr val="1D34FE"/>
                </a:solidFill>
              </a:rPr>
              <a:t>2025 – 1. aktualizace </a:t>
            </a:r>
            <a:r>
              <a:rPr lang="cs-CZ" sz="2400" dirty="0"/>
              <a:t>obsahují především doplnění podílů spolufinancování jednotlivých druhů sociálních služeb</a:t>
            </a:r>
          </a:p>
          <a:p>
            <a:endParaRPr lang="cs-CZ" sz="1000" dirty="0"/>
          </a:p>
          <a:p>
            <a:pPr marL="0" indent="0">
              <a:buNone/>
            </a:pPr>
            <a:r>
              <a:rPr lang="cs-CZ" sz="2000" dirty="0">
                <a:solidFill>
                  <a:srgbClr val="1D34FE"/>
                </a:solidFill>
              </a:rPr>
              <a:t>Nutnost dodržování kapacit v souladu se Střednědobým plánem rozvoje sociálních služeb v JMK pro období 2024-2026, Akčním plánem rozvoje sociálních služeb v JMK pro rok 2025 – aktualizace č. 3 (prosinec 2024) – AD počet lůžek, IC a STD výše úvazků PP.</a:t>
            </a:r>
          </a:p>
          <a:p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212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87" y="2615610"/>
            <a:ext cx="11330627" cy="333862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Hodnoty finanční podpory na lůžko nebo úvazek pracovníka u jednotlivých druhů sociálních služeb:</a:t>
            </a:r>
          </a:p>
          <a:p>
            <a:pPr marL="0" indent="0">
              <a:buNone/>
            </a:pPr>
            <a:endParaRPr lang="cs-CZ" sz="1000" dirty="0"/>
          </a:p>
          <a:p>
            <a:pPr marL="0" indent="0">
              <a:buNone/>
            </a:pPr>
            <a:r>
              <a:rPr lang="cs-CZ" sz="2400" dirty="0"/>
              <a:t>AD: 	770,- Kč/lůžko – rodiny s dětmi	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/>
              <a:t>690,- Kč/lůžko – jednotlivci		</a:t>
            </a:r>
          </a:p>
          <a:p>
            <a:pPr marL="0" indent="0">
              <a:buNone/>
            </a:pPr>
            <a:r>
              <a:rPr lang="cs-CZ" sz="1000" dirty="0"/>
              <a:t>		</a:t>
            </a:r>
          </a:p>
          <a:p>
            <a:pPr marL="0" indent="0">
              <a:buNone/>
            </a:pPr>
            <a:r>
              <a:rPr lang="cs-CZ" sz="2400" dirty="0"/>
              <a:t>IC: 	67.200,- Kč/úvazek	</a:t>
            </a:r>
          </a:p>
          <a:p>
            <a:pPr marL="0" indent="0">
              <a:buNone/>
            </a:pPr>
            <a:r>
              <a:rPr lang="cs-CZ" sz="1000" dirty="0"/>
              <a:t>	  	</a:t>
            </a:r>
          </a:p>
          <a:p>
            <a:pPr marL="0" indent="0">
              <a:buNone/>
            </a:pPr>
            <a:r>
              <a:rPr lang="cs-CZ" sz="2400" dirty="0"/>
              <a:t>STD:	65.900,- Kč/úvazek			  		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860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25" y="2534478"/>
            <a:ext cx="11194775" cy="342243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Výpočet FP č. 3: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400" dirty="0"/>
              <a:t>IC + STD:	FP</a:t>
            </a:r>
            <a:r>
              <a:rPr lang="cs-CZ" sz="1400" dirty="0"/>
              <a:t>03 </a:t>
            </a:r>
            <a:r>
              <a:rPr lang="cs-CZ" sz="2400" dirty="0"/>
              <a:t>= </a:t>
            </a:r>
            <a:r>
              <a:rPr lang="cs-CZ" sz="2400" dirty="0" err="1"/>
              <a:t>a</a:t>
            </a:r>
            <a:r>
              <a:rPr lang="cs-CZ" sz="1400" dirty="0" err="1"/>
              <a:t>IP</a:t>
            </a:r>
            <a:r>
              <a:rPr lang="cs-CZ" sz="1400" dirty="0"/>
              <a:t> </a:t>
            </a:r>
            <a:r>
              <a:rPr lang="cs-CZ" sz="2400" dirty="0"/>
              <a:t>* (U * FP * M)		</a:t>
            </a:r>
            <a:r>
              <a:rPr lang="cs-CZ" dirty="0"/>
              <a:t>celkové úvazky PP i NP</a:t>
            </a:r>
          </a:p>
          <a:p>
            <a:pPr marL="0" indent="0">
              <a:buNone/>
            </a:pPr>
            <a:r>
              <a:rPr lang="cs-CZ" sz="2400" dirty="0"/>
              <a:t>AD:		FP</a:t>
            </a:r>
            <a:r>
              <a:rPr lang="cs-CZ" sz="1400" dirty="0"/>
              <a:t>03 </a:t>
            </a:r>
            <a:r>
              <a:rPr lang="cs-CZ" sz="2400" dirty="0"/>
              <a:t>= </a:t>
            </a:r>
            <a:r>
              <a:rPr lang="cs-CZ" sz="2400" dirty="0" err="1"/>
              <a:t>a</a:t>
            </a:r>
            <a:r>
              <a:rPr lang="cs-CZ" sz="1400" dirty="0" err="1"/>
              <a:t>IP</a:t>
            </a:r>
            <a:r>
              <a:rPr lang="cs-CZ" sz="2400" dirty="0"/>
              <a:t> * (FP * L)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400" dirty="0"/>
              <a:t>Stanovení výše maximální vyrovnávací platby: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400" dirty="0"/>
              <a:t>IC + STD:	VP = 1,3 * U * FP * M</a:t>
            </a:r>
            <a:endParaRPr lang="cs-CZ" sz="2000" dirty="0"/>
          </a:p>
          <a:p>
            <a:pPr marL="0" indent="0">
              <a:buNone/>
            </a:pPr>
            <a:r>
              <a:rPr lang="cs-CZ" sz="2400" dirty="0"/>
              <a:t>AD:		VP = 1,3 * (FP * L) – (S</a:t>
            </a:r>
            <a:r>
              <a:rPr lang="cs-CZ" sz="1400" dirty="0"/>
              <a:t>U</a:t>
            </a:r>
            <a:r>
              <a:rPr lang="cs-CZ" sz="2400" dirty="0"/>
              <a:t> * L)	</a:t>
            </a:r>
            <a:r>
              <a:rPr lang="cs-CZ" dirty="0"/>
              <a:t>S</a:t>
            </a:r>
            <a:r>
              <a:rPr lang="cs-CZ" sz="1000" dirty="0"/>
              <a:t>U</a:t>
            </a:r>
            <a:r>
              <a:rPr lang="cs-CZ" dirty="0"/>
              <a:t> – stanovená sazba úhrady od uživatelů 								(70% z maximální vyhláškové sazby)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371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03" y="1488828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03" y="2584174"/>
            <a:ext cx="11355299" cy="326997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/>
              <a:t>Kriteria financování sociálních služeb v Jihomoravském kraji pro rok 2025: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2600" dirty="0"/>
              <a:t>Příloha č. 2 – Předpokládaný podíl spolufinancování služby z úrovně obcí, Jihomoravského kraje a z Individuálního projektu v rámci finanční podpory č. 3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2600" dirty="0"/>
              <a:t>podíl JMK – </a:t>
            </a:r>
            <a:r>
              <a:rPr lang="cs-CZ" sz="2600" b="1" dirty="0"/>
              <a:t>56 %</a:t>
            </a:r>
            <a:r>
              <a:rPr lang="cs-CZ" sz="2600" dirty="0"/>
              <a:t> pro všechny 3 druhy služeb v rámci IP </a:t>
            </a:r>
            <a:r>
              <a:rPr lang="cs-CZ" sz="2600" dirty="0">
                <a:solidFill>
                  <a:srgbClr val="1D34FE"/>
                </a:solidFill>
              </a:rPr>
              <a:t>(ze stávajících 52%)</a:t>
            </a:r>
          </a:p>
          <a:p>
            <a:pPr marL="0" indent="0">
              <a:buNone/>
            </a:pPr>
            <a:endParaRPr lang="cs-CZ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600" dirty="0"/>
              <a:t>Pro rok 2025 došlo k dalšímu přepočtu procentního podílu v závislosti na aktuální výši finančních podpor stanovených pro rok 2025 a zbývajících finančních prostředků v rámci projektu (včetně dosud vyměřených vratek za rok 2023).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06905" y="584420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382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5732F-31D6-4262-9D8C-E5A6D367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942" y="1499461"/>
            <a:ext cx="10860423" cy="956198"/>
          </a:xfrm>
        </p:spPr>
        <p:txBody>
          <a:bodyPr>
            <a:noAutofit/>
          </a:bodyPr>
          <a:lstStyle/>
          <a:p>
            <a:pPr algn="ctr"/>
            <a:r>
              <a:rPr lang="cs-CZ" sz="3200" dirty="0"/>
              <a:t>„Podpora vybraných služeb sociální prevence </a:t>
            </a:r>
            <a:br>
              <a:rPr lang="cs-CZ" sz="3200" dirty="0"/>
            </a:br>
            <a:r>
              <a:rPr lang="cs-CZ" sz="3200" dirty="0"/>
              <a:t>na území Jihomoravského kraje“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899984-A248-49FA-8DD9-8EF8C8357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415" y="2455660"/>
            <a:ext cx="10963399" cy="318523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endParaRPr lang="cs-CZ" sz="9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cs-CZ" sz="2200" dirty="0"/>
              <a:t>Nedočerpané FP za rok 2023 a 2024 (nepožádané v plné výši) a vratky z vyúčtování ve</a:t>
            </a:r>
          </a:p>
          <a:p>
            <a:pPr marL="0" indent="0">
              <a:buNone/>
            </a:pPr>
            <a:r>
              <a:rPr lang="cs-CZ" sz="2200" dirty="0"/>
              <a:t>výši 7,382.599,71 Kč za rok 2023 byly zapojeny do částky dotačního řízení roku 2025</a:t>
            </a:r>
          </a:p>
          <a:p>
            <a:pPr marL="0" indent="0">
              <a:buNone/>
            </a:pPr>
            <a:endParaRPr lang="cs-CZ" sz="1100" dirty="0"/>
          </a:p>
          <a:p>
            <a:pPr marL="0" indent="0">
              <a:buNone/>
            </a:pPr>
            <a:r>
              <a:rPr lang="cs-CZ" sz="2600" dirty="0">
                <a:latin typeface="Arial"/>
                <a:cs typeface="Arial"/>
              </a:rPr>
              <a:t>NFV/2025: 29.7.– 5.8.2024 sběr žádostí</a:t>
            </a:r>
          </a:p>
          <a:p>
            <a:pPr marL="0" indent="0">
              <a:buNone/>
            </a:pPr>
            <a:r>
              <a:rPr lang="cs-CZ" sz="2600" dirty="0">
                <a:latin typeface="Arial"/>
                <a:cs typeface="Arial"/>
              </a:rPr>
              <a:t>Státní dotace dle § 101a: 29.10.-11.11.2024</a:t>
            </a:r>
          </a:p>
          <a:p>
            <a:pPr marL="0" indent="0">
              <a:buNone/>
            </a:pPr>
            <a:r>
              <a:rPr lang="cs-CZ" sz="2600" dirty="0">
                <a:latin typeface="Arial"/>
                <a:cs typeface="Arial"/>
              </a:rPr>
              <a:t>Spolufinancování dotace dle § 105: 29.10.-11.11.2024</a:t>
            </a:r>
          </a:p>
          <a:p>
            <a:pPr marL="0" indent="0">
              <a:buNone/>
            </a:pPr>
            <a:r>
              <a:rPr lang="cs-CZ" sz="2600" dirty="0">
                <a:latin typeface="Arial"/>
                <a:cs typeface="Arial"/>
              </a:rPr>
              <a:t>DŘ v rámci IP: „Finanční podpora č. 3“ pro rok 2025: 29.10.-11.11.20</a:t>
            </a:r>
            <a:r>
              <a:rPr lang="cs-CZ" sz="2400" dirty="0">
                <a:latin typeface="Arial"/>
                <a:cs typeface="Arial"/>
              </a:rPr>
              <a:t>24</a:t>
            </a:r>
          </a:p>
          <a:p>
            <a:pPr marL="0" indent="0">
              <a:buNone/>
            </a:pPr>
            <a:endParaRPr lang="cs-CZ" sz="2400" i="1" dirty="0">
              <a:latin typeface="Arial"/>
              <a:cs typeface="Arial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FBB500-23B1-40A9-B4CD-AFFFEC35C55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77087" y="5640889"/>
            <a:ext cx="3842425" cy="9867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59630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CFFB77E-50BA-4C65-8365-74CEE67A81AE}" vid="{4EF8900F-D85B-4C62-B6E2-DFD41CB478A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756A9A4987C59419FAE6D6620C5760C" ma:contentTypeVersion="12" ma:contentTypeDescription="Vytvoří nový dokument" ma:contentTypeScope="" ma:versionID="a0eff7f8528fc646a1962253277fd26e">
  <xsd:schema xmlns:xsd="http://www.w3.org/2001/XMLSchema" xmlns:xs="http://www.w3.org/2001/XMLSchema" xmlns:p="http://schemas.microsoft.com/office/2006/metadata/properties" xmlns:ns3="99966ce5-3bf5-483e-880b-bef158c55e52" xmlns:ns4="2f8436e4-c48e-4ef1-ab05-0d670d9dc617" targetNamespace="http://schemas.microsoft.com/office/2006/metadata/properties" ma:root="true" ma:fieldsID="b78627f2d4ba8dcdc1ae002a64331c44" ns3:_="" ns4:_="">
    <xsd:import namespace="99966ce5-3bf5-483e-880b-bef158c55e52"/>
    <xsd:import namespace="2f8436e4-c48e-4ef1-ab05-0d670d9dc617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66ce5-3bf5-483e-880b-bef158c55e52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8436e4-c48e-4ef1-ab05-0d670d9dc617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9966ce5-3bf5-483e-880b-bef158c55e52" xsi:nil="true"/>
  </documentManagement>
</p:properties>
</file>

<file path=customXml/itemProps1.xml><?xml version="1.0" encoding="utf-8"?>
<ds:datastoreItem xmlns:ds="http://schemas.openxmlformats.org/officeDocument/2006/customXml" ds:itemID="{9585A879-E951-4152-A1D2-C32C369FE0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966ce5-3bf5-483e-880b-bef158c55e52"/>
    <ds:schemaRef ds:uri="2f8436e4-c48e-4ef1-ab05-0d670d9dc6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F1DC9C-2CEA-4D97-A7C8-E68193D71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4FFF1D-61DA-4502-A38C-8D9C49EC60BD}">
  <ds:schemaRefs>
    <ds:schemaRef ds:uri="http://purl.org/dc/terms/"/>
    <ds:schemaRef ds:uri="http://schemas.openxmlformats.org/package/2006/metadata/core-properties"/>
    <ds:schemaRef ds:uri="http://purl.org/dc/dcmitype/"/>
    <ds:schemaRef ds:uri="99966ce5-3bf5-483e-880b-bef158c55e52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2f8436e4-c48e-4ef1-ab05-0d670d9dc61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1716</Words>
  <Application>Microsoft Office PowerPoint</Application>
  <PresentationFormat>Širokoúhlá obrazovka</PresentationFormat>
  <Paragraphs>217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Prezentace aplikace PowerPoint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  <vt:lpstr>„Podpora vybraných služeb sociální prevence  na území Jihomoravského kraje“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Juryšek Michal</dc:creator>
  <cp:lastModifiedBy>Sedláková Anna</cp:lastModifiedBy>
  <cp:revision>101</cp:revision>
  <cp:lastPrinted>2022-06-16T05:44:40Z</cp:lastPrinted>
  <dcterms:created xsi:type="dcterms:W3CDTF">2022-06-15T12:56:25Z</dcterms:created>
  <dcterms:modified xsi:type="dcterms:W3CDTF">2024-11-24T09:10:58Z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etDate">
    <vt:lpwstr>2022-06-15T13:18:57Z</vt:lpwstr>
  </property>
  <property fmtid="{D5CDD505-2E9C-101B-9397-08002B2CF9AE}" pid="4" name="MSIP_Label_690ebb53-23a2-471a-9c6e-17bd0d11311e_Method">
    <vt:lpwstr>Standard</vt:lpwstr>
  </property>
  <property fmtid="{D5CDD505-2E9C-101B-9397-08002B2CF9AE}" pid="5" name="MSIP_Label_690ebb53-23a2-471a-9c6e-17bd0d11311e_Name">
    <vt:lpwstr>690ebb53-23a2-471a-9c6e-17bd0d11311e</vt:lpwstr>
  </property>
  <property fmtid="{D5CDD505-2E9C-101B-9397-08002B2CF9AE}" pid="6" name="MSIP_Label_690ebb53-23a2-471a-9c6e-17bd0d11311e_SiteId">
    <vt:lpwstr>418bc066-1b00-4aad-ad98-9ead95bb26a9</vt:lpwstr>
  </property>
  <property fmtid="{D5CDD505-2E9C-101B-9397-08002B2CF9AE}" pid="7" name="MSIP_Label_690ebb53-23a2-471a-9c6e-17bd0d11311e_ActionId">
    <vt:lpwstr>c9b6df23-b1b4-49cc-87bf-bbd2a6a778a4</vt:lpwstr>
  </property>
  <property fmtid="{D5CDD505-2E9C-101B-9397-08002B2CF9AE}" pid="8" name="MSIP_Label_690ebb53-23a2-471a-9c6e-17bd0d11311e_ContentBits">
    <vt:lpwstr>0</vt:lpwstr>
  </property>
  <property fmtid="{D5CDD505-2E9C-101B-9397-08002B2CF9AE}" pid="9" name="ContentTypeId">
    <vt:lpwstr>0x0101000756A9A4987C59419FAE6D6620C5760C</vt:lpwstr>
  </property>
</Properties>
</file>